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5143500" cx="9144000"/>
  <p:notesSz cx="6858000" cy="9144000"/>
  <p:embeddedFontLst>
    <p:embeddedFont>
      <p:font typeface="Bebas Neue"/>
      <p:regular r:id="rId49"/>
    </p:embeddedFont>
    <p:embeddedFont>
      <p:font typeface="Tajawal"/>
      <p:regular r:id="rId50"/>
      <p:bold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D827F73-83E5-446E-B48C-792FCAAB6888}">
  <a:tblStyle styleId="{AD827F73-83E5-446E-B48C-792FCAAB688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BebasNeue-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Tajawal-bold.fntdata"/><Relationship Id="rId50" Type="http://schemas.openxmlformats.org/officeDocument/2006/relationships/font" Target="fonts/Tajawal-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1876b916d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11876b916d4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1876b916d4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11876b916d4_1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1876b916d4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g11876b916d4_1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1876b916d4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g11876b916d4_1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17f91055c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g117f91055c2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17f91055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g117f91055c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1876b916d4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g11876b916d4_1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17f91055c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g117f91055c2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208def127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1208def1273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17f91055c2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g117f91055c2_2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17f91055c2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g117f91055c2_2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17f91055c2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g117f91055c2_2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17f91055c2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g117f91055c2_2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17f91055c2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g117f91055c2_2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1dcff8519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1dcff8519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1dcff85196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1dcff85196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1876b916d4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g11876b916d4_1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1876b916d4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g11876b916d4_1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1dcff85196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1dcff85196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208def12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1208def127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1dcff85196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1dcff85196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1dcff85196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1dcff85196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1d7f1806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1d7f1806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208def1273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208def1273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208def1273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1208def1273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208def1273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208def1273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1d7f18069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1d7f18069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1d7ecac2d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1d7ecac2d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1d7ecac2d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1d7ecac2d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1dcff851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1dcff851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1f6001d30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1f6001d30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208def1273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208def1273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208def127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g1208def1273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208def1273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g1208def1273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208def127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1208def1273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rot="10800000">
            <a:off x="170500" y="140625"/>
            <a:ext cx="1930800" cy="19308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2"/>
          <p:cNvSpPr/>
          <p:nvPr/>
        </p:nvSpPr>
        <p:spPr>
          <a:xfrm rot="10800000">
            <a:off x="2318150" y="3419500"/>
            <a:ext cx="1815600" cy="18156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txBox="1"/>
          <p:nvPr>
            <p:ph type="ctrTitle"/>
          </p:nvPr>
        </p:nvSpPr>
        <p:spPr>
          <a:xfrm>
            <a:off x="3856210" y="901638"/>
            <a:ext cx="4333800" cy="2608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5200"/>
              <a:buNone/>
              <a:defRPr sz="56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 name="Google Shape;13;p2"/>
          <p:cNvSpPr txBox="1"/>
          <p:nvPr>
            <p:ph idx="1" type="subTitle"/>
          </p:nvPr>
        </p:nvSpPr>
        <p:spPr>
          <a:xfrm>
            <a:off x="4059700" y="3831413"/>
            <a:ext cx="4040400" cy="410400"/>
          </a:xfrm>
          <a:prstGeom prst="rect">
            <a:avLst/>
          </a:prstGeom>
          <a:solidFill>
            <a:schemeClr val="dk1"/>
          </a:solidFill>
          <a:ln>
            <a:noFill/>
          </a:ln>
        </p:spPr>
        <p:txBody>
          <a:bodyPr anchorCtr="0" anchor="ctr" bIns="91425" lIns="91425" spcFirstLastPara="1" rIns="91425" wrap="square" tIns="91425">
            <a:noAutofit/>
          </a:bodyPr>
          <a:lstStyle>
            <a:lvl1pPr lvl="0" algn="r">
              <a:lnSpc>
                <a:spcPct val="115000"/>
              </a:lnSpc>
              <a:spcBef>
                <a:spcPts val="0"/>
              </a:spcBef>
              <a:spcAft>
                <a:spcPts val="0"/>
              </a:spcAft>
              <a:buSzPts val="1400"/>
              <a:buNone/>
              <a:defRPr sz="1800">
                <a:solidFill>
                  <a:schemeClr val="l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8" name="Shape 98"/>
        <p:cNvGrpSpPr/>
        <p:nvPr/>
      </p:nvGrpSpPr>
      <p:grpSpPr>
        <a:xfrm>
          <a:off x="0" y="0"/>
          <a:ext cx="0" cy="0"/>
          <a:chOff x="0" y="0"/>
          <a:chExt cx="0" cy="0"/>
        </a:xfrm>
      </p:grpSpPr>
      <p:sp>
        <p:nvSpPr>
          <p:cNvPr id="99" name="Google Shape;99;p11"/>
          <p:cNvSpPr/>
          <p:nvPr/>
        </p:nvSpPr>
        <p:spPr>
          <a:xfrm rot="10800000">
            <a:off x="7088750" y="3452275"/>
            <a:ext cx="1578600" cy="15786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1"/>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1"/>
          <p:cNvSpPr txBox="1"/>
          <p:nvPr>
            <p:ph idx="1" type="body"/>
          </p:nvPr>
        </p:nvSpPr>
        <p:spPr>
          <a:xfrm>
            <a:off x="872400" y="1642300"/>
            <a:ext cx="3972900" cy="2311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02" name="Google Shape;102;p11"/>
          <p:cNvSpPr txBox="1"/>
          <p:nvPr>
            <p:ph type="title"/>
          </p:nvPr>
        </p:nvSpPr>
        <p:spPr>
          <a:xfrm>
            <a:off x="872400" y="537575"/>
            <a:ext cx="7384500" cy="62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cxnSp>
        <p:nvCxnSpPr>
          <p:cNvPr id="103" name="Google Shape;103;p11"/>
          <p:cNvCxnSpPr/>
          <p:nvPr/>
        </p:nvCxnSpPr>
        <p:spPr>
          <a:xfrm>
            <a:off x="715625" y="1103250"/>
            <a:ext cx="77226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04" name="Shape 104"/>
        <p:cNvGrpSpPr/>
        <p:nvPr/>
      </p:nvGrpSpPr>
      <p:grpSpPr>
        <a:xfrm>
          <a:off x="0" y="0"/>
          <a:ext cx="0" cy="0"/>
          <a:chOff x="0" y="0"/>
          <a:chExt cx="0" cy="0"/>
        </a:xfrm>
      </p:grpSpPr>
      <p:sp>
        <p:nvSpPr>
          <p:cNvPr id="105" name="Google Shape;105;p12"/>
          <p:cNvSpPr/>
          <p:nvPr/>
        </p:nvSpPr>
        <p:spPr>
          <a:xfrm rot="10800000">
            <a:off x="7762675" y="2677075"/>
            <a:ext cx="1578600" cy="15786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2"/>
          <p:cNvSpPr/>
          <p:nvPr/>
        </p:nvSpPr>
        <p:spPr>
          <a:xfrm rot="10800000">
            <a:off x="0" y="-67200"/>
            <a:ext cx="1578600" cy="15786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2"/>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2"/>
          <p:cNvSpPr txBox="1"/>
          <p:nvPr>
            <p:ph idx="1" type="subTitle"/>
          </p:nvPr>
        </p:nvSpPr>
        <p:spPr>
          <a:xfrm>
            <a:off x="1132500" y="2374500"/>
            <a:ext cx="6879000" cy="1728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3000"/>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109" name="Google Shape;109;p12"/>
          <p:cNvSpPr txBox="1"/>
          <p:nvPr>
            <p:ph type="title"/>
          </p:nvPr>
        </p:nvSpPr>
        <p:spPr>
          <a:xfrm>
            <a:off x="5516100" y="3555896"/>
            <a:ext cx="2495400" cy="547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22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10" name="Shape 110"/>
        <p:cNvGrpSpPr/>
        <p:nvPr/>
      </p:nvGrpSpPr>
      <p:grpSpPr>
        <a:xfrm>
          <a:off x="0" y="0"/>
          <a:ext cx="0" cy="0"/>
          <a:chOff x="0" y="0"/>
          <a:chExt cx="0" cy="0"/>
        </a:xfrm>
      </p:grpSpPr>
      <p:sp>
        <p:nvSpPr>
          <p:cNvPr id="111" name="Google Shape;111;p13"/>
          <p:cNvSpPr/>
          <p:nvPr/>
        </p:nvSpPr>
        <p:spPr>
          <a:xfrm rot="10800000">
            <a:off x="-621225" y="3872625"/>
            <a:ext cx="2063100" cy="20631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3"/>
          <p:cNvSpPr/>
          <p:nvPr/>
        </p:nvSpPr>
        <p:spPr>
          <a:xfrm rot="10800000">
            <a:off x="7080900" y="-239725"/>
            <a:ext cx="2063100" cy="20631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3"/>
          <p:cNvSpPr txBox="1"/>
          <p:nvPr>
            <p:ph type="title"/>
          </p:nvPr>
        </p:nvSpPr>
        <p:spPr>
          <a:xfrm>
            <a:off x="1161175" y="2868650"/>
            <a:ext cx="1857300" cy="28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114" name="Google Shape;114;p13"/>
          <p:cNvSpPr txBox="1"/>
          <p:nvPr>
            <p:ph idx="1" type="subTitle"/>
          </p:nvPr>
        </p:nvSpPr>
        <p:spPr>
          <a:xfrm>
            <a:off x="1161175" y="3236550"/>
            <a:ext cx="1857300" cy="86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13"/>
          <p:cNvSpPr txBox="1"/>
          <p:nvPr>
            <p:ph idx="2" type="title"/>
          </p:nvPr>
        </p:nvSpPr>
        <p:spPr>
          <a:xfrm>
            <a:off x="3607887" y="2868650"/>
            <a:ext cx="1857300" cy="28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116" name="Google Shape;116;p13"/>
          <p:cNvSpPr txBox="1"/>
          <p:nvPr>
            <p:ph idx="3" type="subTitle"/>
          </p:nvPr>
        </p:nvSpPr>
        <p:spPr>
          <a:xfrm>
            <a:off x="3607875" y="3236550"/>
            <a:ext cx="1857300" cy="86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13"/>
          <p:cNvSpPr txBox="1"/>
          <p:nvPr>
            <p:ph idx="4" type="title"/>
          </p:nvPr>
        </p:nvSpPr>
        <p:spPr>
          <a:xfrm>
            <a:off x="6230100" y="2868650"/>
            <a:ext cx="1857300" cy="28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118" name="Google Shape;118;p13"/>
          <p:cNvSpPr txBox="1"/>
          <p:nvPr>
            <p:ph idx="5" type="subTitle"/>
          </p:nvPr>
        </p:nvSpPr>
        <p:spPr>
          <a:xfrm>
            <a:off x="6230100" y="3236550"/>
            <a:ext cx="1857300" cy="86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13"/>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3"/>
          <p:cNvSpPr txBox="1"/>
          <p:nvPr>
            <p:ph idx="6" type="title"/>
          </p:nvPr>
        </p:nvSpPr>
        <p:spPr>
          <a:xfrm>
            <a:off x="872400" y="537575"/>
            <a:ext cx="7384500" cy="62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cxnSp>
        <p:nvCxnSpPr>
          <p:cNvPr id="121" name="Google Shape;121;p13"/>
          <p:cNvCxnSpPr/>
          <p:nvPr/>
        </p:nvCxnSpPr>
        <p:spPr>
          <a:xfrm>
            <a:off x="715625" y="1103250"/>
            <a:ext cx="77226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2" name="Shape 122"/>
        <p:cNvGrpSpPr/>
        <p:nvPr/>
      </p:nvGrpSpPr>
      <p:grpSpPr>
        <a:xfrm>
          <a:off x="0" y="0"/>
          <a:ext cx="0" cy="0"/>
          <a:chOff x="0" y="0"/>
          <a:chExt cx="0" cy="0"/>
        </a:xfrm>
      </p:grpSpPr>
      <p:sp>
        <p:nvSpPr>
          <p:cNvPr id="123" name="Google Shape;123;p14"/>
          <p:cNvSpPr/>
          <p:nvPr/>
        </p:nvSpPr>
        <p:spPr>
          <a:xfrm rot="10800000">
            <a:off x="-346000" y="3927600"/>
            <a:ext cx="1578900" cy="15789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4"/>
          <p:cNvSpPr/>
          <p:nvPr/>
        </p:nvSpPr>
        <p:spPr>
          <a:xfrm rot="10800000">
            <a:off x="7696075" y="-281050"/>
            <a:ext cx="1848300" cy="18483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4"/>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4"/>
          <p:cNvSpPr txBox="1"/>
          <p:nvPr>
            <p:ph type="title"/>
          </p:nvPr>
        </p:nvSpPr>
        <p:spPr>
          <a:xfrm>
            <a:off x="872400" y="537575"/>
            <a:ext cx="7384500" cy="62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cxnSp>
        <p:nvCxnSpPr>
          <p:cNvPr id="127" name="Google Shape;127;p14"/>
          <p:cNvCxnSpPr/>
          <p:nvPr/>
        </p:nvCxnSpPr>
        <p:spPr>
          <a:xfrm>
            <a:off x="715625" y="1103250"/>
            <a:ext cx="77226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8" name="Shape 128"/>
        <p:cNvGrpSpPr/>
        <p:nvPr/>
      </p:nvGrpSpPr>
      <p:grpSpPr>
        <a:xfrm>
          <a:off x="0" y="0"/>
          <a:ext cx="0" cy="0"/>
          <a:chOff x="0" y="0"/>
          <a:chExt cx="0" cy="0"/>
        </a:xfrm>
      </p:grpSpPr>
      <p:sp>
        <p:nvSpPr>
          <p:cNvPr id="129" name="Google Shape;129;p15"/>
          <p:cNvSpPr/>
          <p:nvPr/>
        </p:nvSpPr>
        <p:spPr>
          <a:xfrm rot="10800000">
            <a:off x="7425925" y="792100"/>
            <a:ext cx="1578600" cy="1578600"/>
          </a:xfrm>
          <a:prstGeom prst="ellipse">
            <a:avLst/>
          </a:prstGeom>
          <a:gradFill>
            <a:gsLst>
              <a:gs pos="0">
                <a:srgbClr val="6AE0E1"/>
              </a:gs>
              <a:gs pos="65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5"/>
          <p:cNvSpPr/>
          <p:nvPr/>
        </p:nvSpPr>
        <p:spPr>
          <a:xfrm rot="10800000">
            <a:off x="-62200" y="94925"/>
            <a:ext cx="1578600" cy="1578600"/>
          </a:xfrm>
          <a:prstGeom prst="ellipse">
            <a:avLst/>
          </a:prstGeom>
          <a:gradFill>
            <a:gsLst>
              <a:gs pos="0">
                <a:srgbClr val="6AE0E1"/>
              </a:gs>
              <a:gs pos="65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15"/>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15"/>
          <p:cNvSpPr txBox="1"/>
          <p:nvPr>
            <p:ph type="title"/>
          </p:nvPr>
        </p:nvSpPr>
        <p:spPr>
          <a:xfrm>
            <a:off x="1692675" y="537175"/>
            <a:ext cx="4478700" cy="124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400"/>
              <a:buNone/>
              <a:defRPr sz="4500">
                <a:solidFill>
                  <a:schemeClr val="dk1"/>
                </a:solidFill>
              </a:defRPr>
            </a:lvl1pPr>
            <a:lvl2pPr lvl="1" algn="ctr">
              <a:lnSpc>
                <a:spcPct val="100000"/>
              </a:lnSpc>
              <a:spcBef>
                <a:spcPts val="0"/>
              </a:spcBef>
              <a:spcAft>
                <a:spcPts val="0"/>
              </a:spcAft>
              <a:buSzPts val="3400"/>
              <a:buNone/>
              <a:defRPr/>
            </a:lvl2pPr>
            <a:lvl3pPr lvl="2" algn="ctr">
              <a:lnSpc>
                <a:spcPct val="100000"/>
              </a:lnSpc>
              <a:spcBef>
                <a:spcPts val="0"/>
              </a:spcBef>
              <a:spcAft>
                <a:spcPts val="0"/>
              </a:spcAft>
              <a:buSzPts val="3400"/>
              <a:buNone/>
              <a:defRPr/>
            </a:lvl3pPr>
            <a:lvl4pPr lvl="3" algn="ctr">
              <a:lnSpc>
                <a:spcPct val="100000"/>
              </a:lnSpc>
              <a:spcBef>
                <a:spcPts val="0"/>
              </a:spcBef>
              <a:spcAft>
                <a:spcPts val="0"/>
              </a:spcAft>
              <a:buSzPts val="3400"/>
              <a:buNone/>
              <a:defRPr/>
            </a:lvl4pPr>
            <a:lvl5pPr lvl="4" algn="ctr">
              <a:lnSpc>
                <a:spcPct val="100000"/>
              </a:lnSpc>
              <a:spcBef>
                <a:spcPts val="0"/>
              </a:spcBef>
              <a:spcAft>
                <a:spcPts val="0"/>
              </a:spcAft>
              <a:buSzPts val="3400"/>
              <a:buNone/>
              <a:defRPr/>
            </a:lvl5pPr>
            <a:lvl6pPr lvl="5" algn="ctr">
              <a:lnSpc>
                <a:spcPct val="100000"/>
              </a:lnSpc>
              <a:spcBef>
                <a:spcPts val="0"/>
              </a:spcBef>
              <a:spcAft>
                <a:spcPts val="0"/>
              </a:spcAft>
              <a:buSzPts val="3400"/>
              <a:buNone/>
              <a:defRPr/>
            </a:lvl6pPr>
            <a:lvl7pPr lvl="6" algn="ctr">
              <a:lnSpc>
                <a:spcPct val="100000"/>
              </a:lnSpc>
              <a:spcBef>
                <a:spcPts val="0"/>
              </a:spcBef>
              <a:spcAft>
                <a:spcPts val="0"/>
              </a:spcAft>
              <a:buSzPts val="3400"/>
              <a:buNone/>
              <a:defRPr/>
            </a:lvl7pPr>
            <a:lvl8pPr lvl="7" algn="ctr">
              <a:lnSpc>
                <a:spcPct val="100000"/>
              </a:lnSpc>
              <a:spcBef>
                <a:spcPts val="0"/>
              </a:spcBef>
              <a:spcAft>
                <a:spcPts val="0"/>
              </a:spcAft>
              <a:buSzPts val="3400"/>
              <a:buNone/>
              <a:defRPr/>
            </a:lvl8pPr>
            <a:lvl9pPr lvl="8" algn="ctr">
              <a:lnSpc>
                <a:spcPct val="100000"/>
              </a:lnSpc>
              <a:spcBef>
                <a:spcPts val="0"/>
              </a:spcBef>
              <a:spcAft>
                <a:spcPts val="0"/>
              </a:spcAft>
              <a:buSzPts val="3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
    <p:spTree>
      <p:nvGrpSpPr>
        <p:cNvPr id="133" name="Shape 133"/>
        <p:cNvGrpSpPr/>
        <p:nvPr/>
      </p:nvGrpSpPr>
      <p:grpSpPr>
        <a:xfrm>
          <a:off x="0" y="0"/>
          <a:ext cx="0" cy="0"/>
          <a:chOff x="0" y="0"/>
          <a:chExt cx="0" cy="0"/>
        </a:xfrm>
      </p:grpSpPr>
      <p:sp>
        <p:nvSpPr>
          <p:cNvPr id="134" name="Google Shape;134;p16"/>
          <p:cNvSpPr/>
          <p:nvPr/>
        </p:nvSpPr>
        <p:spPr>
          <a:xfrm rot="10800000">
            <a:off x="7325825" y="3534350"/>
            <a:ext cx="1478100" cy="14781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6"/>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16"/>
          <p:cNvSpPr txBox="1"/>
          <p:nvPr>
            <p:ph type="title"/>
          </p:nvPr>
        </p:nvSpPr>
        <p:spPr>
          <a:xfrm>
            <a:off x="1344675" y="896188"/>
            <a:ext cx="2146500" cy="231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sp>
        <p:nvSpPr>
          <p:cNvPr id="137" name="Google Shape;137;p16"/>
          <p:cNvSpPr txBox="1"/>
          <p:nvPr>
            <p:ph idx="1" type="body"/>
          </p:nvPr>
        </p:nvSpPr>
        <p:spPr>
          <a:xfrm>
            <a:off x="1344675" y="3071023"/>
            <a:ext cx="2529300" cy="974400"/>
          </a:xfrm>
          <a:prstGeom prst="rect">
            <a:avLst/>
          </a:prstGeom>
          <a:noFill/>
          <a:ln>
            <a:noFill/>
          </a:ln>
        </p:spPr>
        <p:txBody>
          <a:bodyPr anchorCtr="0" anchor="ctr"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38" name="Shape 138"/>
        <p:cNvGrpSpPr/>
        <p:nvPr/>
      </p:nvGrpSpPr>
      <p:grpSpPr>
        <a:xfrm>
          <a:off x="0" y="0"/>
          <a:ext cx="0" cy="0"/>
          <a:chOff x="0" y="0"/>
          <a:chExt cx="0" cy="0"/>
        </a:xfrm>
      </p:grpSpPr>
      <p:sp>
        <p:nvSpPr>
          <p:cNvPr id="139" name="Google Shape;139;p17"/>
          <p:cNvSpPr/>
          <p:nvPr/>
        </p:nvSpPr>
        <p:spPr>
          <a:xfrm rot="10800000">
            <a:off x="6941650" y="-1011625"/>
            <a:ext cx="2063100" cy="20631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17"/>
          <p:cNvSpPr txBox="1"/>
          <p:nvPr>
            <p:ph type="title"/>
          </p:nvPr>
        </p:nvSpPr>
        <p:spPr>
          <a:xfrm>
            <a:off x="900539" y="1978950"/>
            <a:ext cx="1824600" cy="28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141" name="Google Shape;141;p17"/>
          <p:cNvSpPr txBox="1"/>
          <p:nvPr>
            <p:ph idx="1" type="subTitle"/>
          </p:nvPr>
        </p:nvSpPr>
        <p:spPr>
          <a:xfrm>
            <a:off x="900539" y="2341574"/>
            <a:ext cx="18246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17"/>
          <p:cNvSpPr txBox="1"/>
          <p:nvPr>
            <p:ph idx="2" type="title"/>
          </p:nvPr>
        </p:nvSpPr>
        <p:spPr>
          <a:xfrm>
            <a:off x="3659695" y="1978950"/>
            <a:ext cx="1824600" cy="28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143" name="Google Shape;143;p17"/>
          <p:cNvSpPr txBox="1"/>
          <p:nvPr>
            <p:ph idx="3" type="subTitle"/>
          </p:nvPr>
        </p:nvSpPr>
        <p:spPr>
          <a:xfrm>
            <a:off x="3659695" y="2341574"/>
            <a:ext cx="18246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4" name="Google Shape;144;p17"/>
          <p:cNvSpPr txBox="1"/>
          <p:nvPr>
            <p:ph idx="4" type="title"/>
          </p:nvPr>
        </p:nvSpPr>
        <p:spPr>
          <a:xfrm>
            <a:off x="900539" y="3666776"/>
            <a:ext cx="1824600" cy="28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145" name="Google Shape;145;p17"/>
          <p:cNvSpPr txBox="1"/>
          <p:nvPr>
            <p:ph idx="5" type="subTitle"/>
          </p:nvPr>
        </p:nvSpPr>
        <p:spPr>
          <a:xfrm>
            <a:off x="900539" y="4029500"/>
            <a:ext cx="18246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p17"/>
          <p:cNvSpPr txBox="1"/>
          <p:nvPr>
            <p:ph idx="6" type="title"/>
          </p:nvPr>
        </p:nvSpPr>
        <p:spPr>
          <a:xfrm>
            <a:off x="3659695" y="3666776"/>
            <a:ext cx="1824600" cy="28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147" name="Google Shape;147;p17"/>
          <p:cNvSpPr txBox="1"/>
          <p:nvPr>
            <p:ph idx="7" type="subTitle"/>
          </p:nvPr>
        </p:nvSpPr>
        <p:spPr>
          <a:xfrm>
            <a:off x="3659695" y="4029500"/>
            <a:ext cx="18246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8" name="Google Shape;148;p17"/>
          <p:cNvSpPr txBox="1"/>
          <p:nvPr>
            <p:ph idx="8" type="title"/>
          </p:nvPr>
        </p:nvSpPr>
        <p:spPr>
          <a:xfrm>
            <a:off x="6418861" y="1978950"/>
            <a:ext cx="1824600" cy="28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149" name="Google Shape;149;p17"/>
          <p:cNvSpPr txBox="1"/>
          <p:nvPr>
            <p:ph idx="9" type="subTitle"/>
          </p:nvPr>
        </p:nvSpPr>
        <p:spPr>
          <a:xfrm>
            <a:off x="6418861" y="2341574"/>
            <a:ext cx="18246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0" name="Google Shape;150;p17"/>
          <p:cNvSpPr txBox="1"/>
          <p:nvPr>
            <p:ph idx="13" type="title"/>
          </p:nvPr>
        </p:nvSpPr>
        <p:spPr>
          <a:xfrm>
            <a:off x="6418861" y="3666776"/>
            <a:ext cx="1824600" cy="28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151" name="Google Shape;151;p17"/>
          <p:cNvSpPr txBox="1"/>
          <p:nvPr>
            <p:ph idx="14" type="subTitle"/>
          </p:nvPr>
        </p:nvSpPr>
        <p:spPr>
          <a:xfrm>
            <a:off x="6418861" y="4029500"/>
            <a:ext cx="18246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p17"/>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7"/>
          <p:cNvSpPr txBox="1"/>
          <p:nvPr>
            <p:ph idx="15" type="title"/>
          </p:nvPr>
        </p:nvSpPr>
        <p:spPr>
          <a:xfrm>
            <a:off x="872400" y="537575"/>
            <a:ext cx="7384500" cy="62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cxnSp>
        <p:nvCxnSpPr>
          <p:cNvPr id="154" name="Google Shape;154;p17"/>
          <p:cNvCxnSpPr/>
          <p:nvPr/>
        </p:nvCxnSpPr>
        <p:spPr>
          <a:xfrm>
            <a:off x="715625" y="1103250"/>
            <a:ext cx="77226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5" name="Shape 155"/>
        <p:cNvGrpSpPr/>
        <p:nvPr/>
      </p:nvGrpSpPr>
      <p:grpSpPr>
        <a:xfrm>
          <a:off x="0" y="0"/>
          <a:ext cx="0" cy="0"/>
          <a:chOff x="0" y="0"/>
          <a:chExt cx="0" cy="0"/>
        </a:xfrm>
      </p:grpSpPr>
      <p:sp>
        <p:nvSpPr>
          <p:cNvPr id="156" name="Google Shape;156;p18"/>
          <p:cNvSpPr/>
          <p:nvPr/>
        </p:nvSpPr>
        <p:spPr>
          <a:xfrm rot="10800000">
            <a:off x="7042075" y="3094850"/>
            <a:ext cx="1578600" cy="15786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8"/>
          <p:cNvSpPr/>
          <p:nvPr/>
        </p:nvSpPr>
        <p:spPr>
          <a:xfrm rot="10800000">
            <a:off x="2793975" y="228600"/>
            <a:ext cx="1578600" cy="15786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8"/>
          <p:cNvSpPr/>
          <p:nvPr/>
        </p:nvSpPr>
        <p:spPr>
          <a:xfrm rot="10800000">
            <a:off x="548475" y="3267600"/>
            <a:ext cx="1578600" cy="15786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8"/>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18"/>
          <p:cNvSpPr txBox="1"/>
          <p:nvPr>
            <p:ph hasCustomPrompt="1" type="title"/>
          </p:nvPr>
        </p:nvSpPr>
        <p:spPr>
          <a:xfrm>
            <a:off x="3757465" y="1449500"/>
            <a:ext cx="4495500" cy="1511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9600"/>
              <a:buNone/>
              <a:defRPr sz="12900"/>
            </a:lvl1pPr>
            <a:lvl2pPr lvl="1" algn="l">
              <a:lnSpc>
                <a:spcPct val="100000"/>
              </a:lnSpc>
              <a:spcBef>
                <a:spcPts val="0"/>
              </a:spcBef>
              <a:spcAft>
                <a:spcPts val="0"/>
              </a:spcAft>
              <a:buSzPts val="9600"/>
              <a:buNone/>
              <a:defRPr sz="9600"/>
            </a:lvl2pPr>
            <a:lvl3pPr lvl="2" algn="l">
              <a:lnSpc>
                <a:spcPct val="100000"/>
              </a:lnSpc>
              <a:spcBef>
                <a:spcPts val="0"/>
              </a:spcBef>
              <a:spcAft>
                <a:spcPts val="0"/>
              </a:spcAft>
              <a:buSzPts val="9600"/>
              <a:buNone/>
              <a:defRPr sz="9600"/>
            </a:lvl3pPr>
            <a:lvl4pPr lvl="3" algn="l">
              <a:lnSpc>
                <a:spcPct val="100000"/>
              </a:lnSpc>
              <a:spcBef>
                <a:spcPts val="0"/>
              </a:spcBef>
              <a:spcAft>
                <a:spcPts val="0"/>
              </a:spcAft>
              <a:buSzPts val="9600"/>
              <a:buNone/>
              <a:defRPr sz="9600"/>
            </a:lvl4pPr>
            <a:lvl5pPr lvl="4" algn="l">
              <a:lnSpc>
                <a:spcPct val="100000"/>
              </a:lnSpc>
              <a:spcBef>
                <a:spcPts val="0"/>
              </a:spcBef>
              <a:spcAft>
                <a:spcPts val="0"/>
              </a:spcAft>
              <a:buSzPts val="9600"/>
              <a:buNone/>
              <a:defRPr sz="9600"/>
            </a:lvl5pPr>
            <a:lvl6pPr lvl="5" algn="l">
              <a:lnSpc>
                <a:spcPct val="100000"/>
              </a:lnSpc>
              <a:spcBef>
                <a:spcPts val="0"/>
              </a:spcBef>
              <a:spcAft>
                <a:spcPts val="0"/>
              </a:spcAft>
              <a:buSzPts val="9600"/>
              <a:buNone/>
              <a:defRPr sz="9600"/>
            </a:lvl6pPr>
            <a:lvl7pPr lvl="6" algn="l">
              <a:lnSpc>
                <a:spcPct val="100000"/>
              </a:lnSpc>
              <a:spcBef>
                <a:spcPts val="0"/>
              </a:spcBef>
              <a:spcAft>
                <a:spcPts val="0"/>
              </a:spcAft>
              <a:buSzPts val="9600"/>
              <a:buNone/>
              <a:defRPr sz="9600"/>
            </a:lvl7pPr>
            <a:lvl8pPr lvl="7" algn="l">
              <a:lnSpc>
                <a:spcPct val="100000"/>
              </a:lnSpc>
              <a:spcBef>
                <a:spcPts val="0"/>
              </a:spcBef>
              <a:spcAft>
                <a:spcPts val="0"/>
              </a:spcAft>
              <a:buSzPts val="9600"/>
              <a:buNone/>
              <a:defRPr sz="9600"/>
            </a:lvl8pPr>
            <a:lvl9pPr lvl="8" algn="l">
              <a:lnSpc>
                <a:spcPct val="100000"/>
              </a:lnSpc>
              <a:spcBef>
                <a:spcPts val="0"/>
              </a:spcBef>
              <a:spcAft>
                <a:spcPts val="0"/>
              </a:spcAft>
              <a:buSzPts val="9600"/>
              <a:buNone/>
              <a:defRPr sz="9600"/>
            </a:lvl9pPr>
          </a:lstStyle>
          <a:p>
            <a:r>
              <a:t>xx%</a:t>
            </a:r>
          </a:p>
        </p:txBody>
      </p:sp>
      <p:sp>
        <p:nvSpPr>
          <p:cNvPr id="161" name="Google Shape;161;p18"/>
          <p:cNvSpPr txBox="1"/>
          <p:nvPr>
            <p:ph idx="1" type="subTitle"/>
          </p:nvPr>
        </p:nvSpPr>
        <p:spPr>
          <a:xfrm>
            <a:off x="3539575" y="3229300"/>
            <a:ext cx="4495500" cy="464700"/>
          </a:xfrm>
          <a:prstGeom prst="rect">
            <a:avLst/>
          </a:prstGeom>
          <a:solidFill>
            <a:schemeClr val="dk1"/>
          </a:solid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800">
                <a:solidFill>
                  <a:schemeClr val="lt2"/>
                </a:solidFill>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62" name="Shape 162"/>
        <p:cNvGrpSpPr/>
        <p:nvPr/>
      </p:nvGrpSpPr>
      <p:grpSpPr>
        <a:xfrm>
          <a:off x="0" y="0"/>
          <a:ext cx="0" cy="0"/>
          <a:chOff x="0" y="0"/>
          <a:chExt cx="0" cy="0"/>
        </a:xfrm>
      </p:grpSpPr>
      <p:sp>
        <p:nvSpPr>
          <p:cNvPr id="163" name="Google Shape;163;p19"/>
          <p:cNvSpPr/>
          <p:nvPr/>
        </p:nvSpPr>
        <p:spPr>
          <a:xfrm rot="10800000">
            <a:off x="373025" y="3456675"/>
            <a:ext cx="1650900" cy="16509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19"/>
          <p:cNvSpPr/>
          <p:nvPr/>
        </p:nvSpPr>
        <p:spPr>
          <a:xfrm rot="10800000">
            <a:off x="7763225" y="-299825"/>
            <a:ext cx="1650900" cy="16509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9"/>
          <p:cNvSpPr txBox="1"/>
          <p:nvPr>
            <p:ph type="title"/>
          </p:nvPr>
        </p:nvSpPr>
        <p:spPr>
          <a:xfrm>
            <a:off x="2520538" y="1673288"/>
            <a:ext cx="1888500" cy="38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3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66" name="Google Shape;166;p19"/>
          <p:cNvSpPr txBox="1"/>
          <p:nvPr>
            <p:ph idx="1" type="subTitle"/>
          </p:nvPr>
        </p:nvSpPr>
        <p:spPr>
          <a:xfrm>
            <a:off x="2520538" y="2164133"/>
            <a:ext cx="1888500" cy="44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7" name="Google Shape;167;p19"/>
          <p:cNvSpPr txBox="1"/>
          <p:nvPr>
            <p:ph idx="2" type="title"/>
          </p:nvPr>
        </p:nvSpPr>
        <p:spPr>
          <a:xfrm>
            <a:off x="6344213" y="1673263"/>
            <a:ext cx="1888500" cy="38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3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68" name="Google Shape;168;p19"/>
          <p:cNvSpPr txBox="1"/>
          <p:nvPr>
            <p:ph idx="3" type="subTitle"/>
          </p:nvPr>
        </p:nvSpPr>
        <p:spPr>
          <a:xfrm>
            <a:off x="6344207" y="2164128"/>
            <a:ext cx="1888500" cy="44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9" name="Google Shape;169;p19"/>
          <p:cNvSpPr txBox="1"/>
          <p:nvPr>
            <p:ph idx="4" type="title"/>
          </p:nvPr>
        </p:nvSpPr>
        <p:spPr>
          <a:xfrm>
            <a:off x="4441800" y="3350775"/>
            <a:ext cx="1888500" cy="38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3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0" name="Google Shape;170;p19"/>
          <p:cNvSpPr txBox="1"/>
          <p:nvPr>
            <p:ph idx="5" type="subTitle"/>
          </p:nvPr>
        </p:nvSpPr>
        <p:spPr>
          <a:xfrm>
            <a:off x="4441785" y="3841671"/>
            <a:ext cx="1888500" cy="44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1" name="Google Shape;171;p19"/>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19"/>
          <p:cNvSpPr txBox="1"/>
          <p:nvPr>
            <p:ph idx="6" type="title"/>
          </p:nvPr>
        </p:nvSpPr>
        <p:spPr>
          <a:xfrm>
            <a:off x="872400" y="537575"/>
            <a:ext cx="7384500" cy="62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cxnSp>
        <p:nvCxnSpPr>
          <p:cNvPr id="173" name="Google Shape;173;p19"/>
          <p:cNvCxnSpPr/>
          <p:nvPr/>
        </p:nvCxnSpPr>
        <p:spPr>
          <a:xfrm>
            <a:off x="715625" y="1103250"/>
            <a:ext cx="77226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74" name="Shape 174"/>
        <p:cNvGrpSpPr/>
        <p:nvPr/>
      </p:nvGrpSpPr>
      <p:grpSpPr>
        <a:xfrm>
          <a:off x="0" y="0"/>
          <a:ext cx="0" cy="0"/>
          <a:chOff x="0" y="0"/>
          <a:chExt cx="0" cy="0"/>
        </a:xfrm>
      </p:grpSpPr>
      <p:sp>
        <p:nvSpPr>
          <p:cNvPr id="175" name="Google Shape;175;p20"/>
          <p:cNvSpPr/>
          <p:nvPr/>
        </p:nvSpPr>
        <p:spPr>
          <a:xfrm rot="10800000">
            <a:off x="7168475" y="3391650"/>
            <a:ext cx="1578600" cy="15786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20"/>
          <p:cNvSpPr/>
          <p:nvPr/>
        </p:nvSpPr>
        <p:spPr>
          <a:xfrm rot="10800000">
            <a:off x="341250" y="50250"/>
            <a:ext cx="1871100" cy="18711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0"/>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20"/>
          <p:cNvSpPr txBox="1"/>
          <p:nvPr>
            <p:ph type="title"/>
          </p:nvPr>
        </p:nvSpPr>
        <p:spPr>
          <a:xfrm>
            <a:off x="4154650" y="1289700"/>
            <a:ext cx="4056900" cy="2564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96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3"/>
          <p:cNvSpPr/>
          <p:nvPr/>
        </p:nvSpPr>
        <p:spPr>
          <a:xfrm rot="10800000">
            <a:off x="7508825" y="-108150"/>
            <a:ext cx="1760400" cy="17604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3"/>
          <p:cNvSpPr/>
          <p:nvPr/>
        </p:nvSpPr>
        <p:spPr>
          <a:xfrm rot="10800000">
            <a:off x="1380150" y="4167625"/>
            <a:ext cx="1139100" cy="11391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3"/>
          <p:cNvSpPr/>
          <p:nvPr/>
        </p:nvSpPr>
        <p:spPr>
          <a:xfrm rot="10800000">
            <a:off x="-93550" y="-108150"/>
            <a:ext cx="1406100" cy="14061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
          <p:cNvSpPr txBox="1"/>
          <p:nvPr>
            <p:ph idx="1" type="body"/>
          </p:nvPr>
        </p:nvSpPr>
        <p:spPr>
          <a:xfrm>
            <a:off x="872400" y="1178825"/>
            <a:ext cx="7384500" cy="33696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dk1"/>
              </a:buClr>
              <a:buSzPts val="1200"/>
              <a:buAutoNum type="arabicPeriod"/>
              <a:defRPr sz="1200">
                <a:solidFill>
                  <a:schemeClr val="dk1"/>
                </a:solidFill>
              </a:defRPr>
            </a:lvl1pPr>
            <a:lvl2pPr indent="-317500" lvl="1" marL="914400" algn="l">
              <a:lnSpc>
                <a:spcPct val="115000"/>
              </a:lnSpc>
              <a:spcBef>
                <a:spcPts val="0"/>
              </a:spcBef>
              <a:spcAft>
                <a:spcPts val="0"/>
              </a:spcAft>
              <a:buClr>
                <a:schemeClr val="dk1"/>
              </a:buClr>
              <a:buSzPts val="1400"/>
              <a:buAutoNum type="alphaLcPeriod"/>
              <a:defRPr>
                <a:solidFill>
                  <a:schemeClr val="dk1"/>
                </a:solidFill>
              </a:defRPr>
            </a:lvl2pPr>
            <a:lvl3pPr indent="-317500" lvl="2" marL="1371600" algn="l">
              <a:lnSpc>
                <a:spcPct val="115000"/>
              </a:lnSpc>
              <a:spcBef>
                <a:spcPts val="0"/>
              </a:spcBef>
              <a:spcAft>
                <a:spcPts val="0"/>
              </a:spcAft>
              <a:buClr>
                <a:schemeClr val="dk1"/>
              </a:buClr>
              <a:buSzPts val="1400"/>
              <a:buAutoNum type="romanLcPeriod"/>
              <a:defRPr>
                <a:solidFill>
                  <a:schemeClr val="dk1"/>
                </a:solidFill>
              </a:defRPr>
            </a:lvl3pPr>
            <a:lvl4pPr indent="-317500" lvl="3" marL="1828800" algn="l">
              <a:lnSpc>
                <a:spcPct val="115000"/>
              </a:lnSpc>
              <a:spcBef>
                <a:spcPts val="0"/>
              </a:spcBef>
              <a:spcAft>
                <a:spcPts val="0"/>
              </a:spcAft>
              <a:buClr>
                <a:schemeClr val="dk1"/>
              </a:buClr>
              <a:buSzPts val="1400"/>
              <a:buAutoNum type="arabicPeriod"/>
              <a:defRPr>
                <a:solidFill>
                  <a:schemeClr val="dk1"/>
                </a:solidFill>
              </a:defRPr>
            </a:lvl4pPr>
            <a:lvl5pPr indent="-317500" lvl="4" marL="2286000" algn="l">
              <a:lnSpc>
                <a:spcPct val="115000"/>
              </a:lnSpc>
              <a:spcBef>
                <a:spcPts val="0"/>
              </a:spcBef>
              <a:spcAft>
                <a:spcPts val="0"/>
              </a:spcAft>
              <a:buClr>
                <a:schemeClr val="dk1"/>
              </a:buClr>
              <a:buSzPts val="1400"/>
              <a:buAutoNum type="alphaLcPeriod"/>
              <a:defRPr>
                <a:solidFill>
                  <a:schemeClr val="dk1"/>
                </a:solidFill>
              </a:defRPr>
            </a:lvl5pPr>
            <a:lvl6pPr indent="-317500" lvl="5" marL="2743200" algn="l">
              <a:lnSpc>
                <a:spcPct val="115000"/>
              </a:lnSpc>
              <a:spcBef>
                <a:spcPts val="0"/>
              </a:spcBef>
              <a:spcAft>
                <a:spcPts val="0"/>
              </a:spcAft>
              <a:buClr>
                <a:schemeClr val="dk1"/>
              </a:buClr>
              <a:buSzPts val="1400"/>
              <a:buAutoNum type="romanLcPeriod"/>
              <a:defRPr>
                <a:solidFill>
                  <a:schemeClr val="dk1"/>
                </a:solidFill>
              </a:defRPr>
            </a:lvl6pPr>
            <a:lvl7pPr indent="-317500" lvl="6" marL="3200400" algn="l">
              <a:lnSpc>
                <a:spcPct val="115000"/>
              </a:lnSpc>
              <a:spcBef>
                <a:spcPts val="0"/>
              </a:spcBef>
              <a:spcAft>
                <a:spcPts val="0"/>
              </a:spcAft>
              <a:buClr>
                <a:schemeClr val="dk1"/>
              </a:buClr>
              <a:buSzPts val="1400"/>
              <a:buAutoNum type="arabicPeriod"/>
              <a:defRPr>
                <a:solidFill>
                  <a:schemeClr val="dk1"/>
                </a:solidFill>
              </a:defRPr>
            </a:lvl7pPr>
            <a:lvl8pPr indent="-317500" lvl="7" marL="3657600" algn="l">
              <a:lnSpc>
                <a:spcPct val="115000"/>
              </a:lnSpc>
              <a:spcBef>
                <a:spcPts val="0"/>
              </a:spcBef>
              <a:spcAft>
                <a:spcPts val="0"/>
              </a:spcAft>
              <a:buClr>
                <a:schemeClr val="dk1"/>
              </a:buClr>
              <a:buSzPts val="1400"/>
              <a:buAutoNum type="alphaLcPeriod"/>
              <a:defRPr>
                <a:solidFill>
                  <a:schemeClr val="dk1"/>
                </a:solidFill>
              </a:defRPr>
            </a:lvl8pPr>
            <a:lvl9pPr indent="-317500" lvl="8" marL="4114800" algn="l">
              <a:lnSpc>
                <a:spcPct val="115000"/>
              </a:lnSpc>
              <a:spcBef>
                <a:spcPts val="0"/>
              </a:spcBef>
              <a:spcAft>
                <a:spcPts val="0"/>
              </a:spcAft>
              <a:buClr>
                <a:schemeClr val="dk1"/>
              </a:buClr>
              <a:buSzPts val="1400"/>
              <a:buAutoNum type="romanLcPeriod"/>
              <a:defRPr>
                <a:solidFill>
                  <a:schemeClr val="dk1"/>
                </a:solidFill>
              </a:defRPr>
            </a:lvl9pPr>
          </a:lstStyle>
          <a:p/>
        </p:txBody>
      </p:sp>
      <p:sp>
        <p:nvSpPr>
          <p:cNvPr id="19" name="Google Shape;19;p3"/>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3"/>
          <p:cNvSpPr txBox="1"/>
          <p:nvPr>
            <p:ph type="title"/>
          </p:nvPr>
        </p:nvSpPr>
        <p:spPr>
          <a:xfrm>
            <a:off x="872400" y="537575"/>
            <a:ext cx="7384500" cy="62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cxnSp>
        <p:nvCxnSpPr>
          <p:cNvPr id="21" name="Google Shape;21;p3"/>
          <p:cNvCxnSpPr/>
          <p:nvPr/>
        </p:nvCxnSpPr>
        <p:spPr>
          <a:xfrm>
            <a:off x="715625" y="1103250"/>
            <a:ext cx="77226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79" name="Shape 179"/>
        <p:cNvGrpSpPr/>
        <p:nvPr/>
      </p:nvGrpSpPr>
      <p:grpSpPr>
        <a:xfrm>
          <a:off x="0" y="0"/>
          <a:ext cx="0" cy="0"/>
          <a:chOff x="0" y="0"/>
          <a:chExt cx="0" cy="0"/>
        </a:xfrm>
      </p:grpSpPr>
      <p:sp>
        <p:nvSpPr>
          <p:cNvPr id="180" name="Google Shape;180;p21"/>
          <p:cNvSpPr txBox="1"/>
          <p:nvPr>
            <p:ph type="title"/>
          </p:nvPr>
        </p:nvSpPr>
        <p:spPr>
          <a:xfrm>
            <a:off x="1126147" y="3366900"/>
            <a:ext cx="2012700" cy="39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181" name="Google Shape;181;p21"/>
          <p:cNvSpPr txBox="1"/>
          <p:nvPr>
            <p:ph idx="1" type="subTitle"/>
          </p:nvPr>
        </p:nvSpPr>
        <p:spPr>
          <a:xfrm>
            <a:off x="1126137" y="3779950"/>
            <a:ext cx="20127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2" name="Google Shape;182;p21"/>
          <p:cNvSpPr txBox="1"/>
          <p:nvPr>
            <p:ph idx="2" type="title"/>
          </p:nvPr>
        </p:nvSpPr>
        <p:spPr>
          <a:xfrm>
            <a:off x="3565652" y="3366900"/>
            <a:ext cx="2012700" cy="39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183" name="Google Shape;183;p21"/>
          <p:cNvSpPr txBox="1"/>
          <p:nvPr>
            <p:ph idx="3" type="subTitle"/>
          </p:nvPr>
        </p:nvSpPr>
        <p:spPr>
          <a:xfrm>
            <a:off x="3565647" y="3779950"/>
            <a:ext cx="20127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p:txBody>
      </p:sp>
      <p:sp>
        <p:nvSpPr>
          <p:cNvPr id="184" name="Google Shape;184;p21"/>
          <p:cNvSpPr txBox="1"/>
          <p:nvPr>
            <p:ph idx="4" type="title"/>
          </p:nvPr>
        </p:nvSpPr>
        <p:spPr>
          <a:xfrm>
            <a:off x="6005168" y="3366900"/>
            <a:ext cx="2012700" cy="39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185" name="Google Shape;185;p21"/>
          <p:cNvSpPr txBox="1"/>
          <p:nvPr>
            <p:ph idx="5" type="subTitle"/>
          </p:nvPr>
        </p:nvSpPr>
        <p:spPr>
          <a:xfrm>
            <a:off x="6005167" y="3779950"/>
            <a:ext cx="20127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p:txBody>
      </p:sp>
      <p:sp>
        <p:nvSpPr>
          <p:cNvPr id="186" name="Google Shape;186;p21"/>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1"/>
          <p:cNvSpPr txBox="1"/>
          <p:nvPr>
            <p:ph idx="6" type="title"/>
          </p:nvPr>
        </p:nvSpPr>
        <p:spPr>
          <a:xfrm>
            <a:off x="872400" y="537575"/>
            <a:ext cx="7384500" cy="62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cxnSp>
        <p:nvCxnSpPr>
          <p:cNvPr id="188" name="Google Shape;188;p21"/>
          <p:cNvCxnSpPr/>
          <p:nvPr/>
        </p:nvCxnSpPr>
        <p:spPr>
          <a:xfrm>
            <a:off x="715625" y="1103250"/>
            <a:ext cx="77226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
    <p:spTree>
      <p:nvGrpSpPr>
        <p:cNvPr id="189" name="Shape 189"/>
        <p:cNvGrpSpPr/>
        <p:nvPr/>
      </p:nvGrpSpPr>
      <p:grpSpPr>
        <a:xfrm>
          <a:off x="0" y="0"/>
          <a:ext cx="0" cy="0"/>
          <a:chOff x="0" y="0"/>
          <a:chExt cx="0" cy="0"/>
        </a:xfrm>
      </p:grpSpPr>
      <p:sp>
        <p:nvSpPr>
          <p:cNvPr id="190" name="Google Shape;190;p22"/>
          <p:cNvSpPr/>
          <p:nvPr/>
        </p:nvSpPr>
        <p:spPr>
          <a:xfrm rot="10800000">
            <a:off x="-179600" y="2051200"/>
            <a:ext cx="1482000" cy="14820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2"/>
          <p:cNvSpPr/>
          <p:nvPr/>
        </p:nvSpPr>
        <p:spPr>
          <a:xfrm rot="10800000">
            <a:off x="7215475" y="3233325"/>
            <a:ext cx="1482000" cy="14820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2"/>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2"/>
          <p:cNvSpPr txBox="1"/>
          <p:nvPr>
            <p:ph idx="1" type="subTitle"/>
          </p:nvPr>
        </p:nvSpPr>
        <p:spPr>
          <a:xfrm>
            <a:off x="1177925" y="2477000"/>
            <a:ext cx="2575200" cy="978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595959"/>
              </a:buClr>
              <a:buSzPts val="1400"/>
              <a:buFont typeface="Anaheim"/>
              <a:buAutoNum type="arabicPeriod"/>
              <a:defRPr/>
            </a:lvl1pPr>
            <a:lvl2pPr lvl="1" algn="ctr">
              <a:lnSpc>
                <a:spcPct val="100000"/>
              </a:lnSpc>
              <a:spcBef>
                <a:spcPts val="0"/>
              </a:spcBef>
              <a:spcAft>
                <a:spcPts val="0"/>
              </a:spcAft>
              <a:buClr>
                <a:srgbClr val="595959"/>
              </a:buClr>
              <a:buSzPts val="1400"/>
              <a:buFont typeface="Anaheim"/>
              <a:buAutoNum type="alphaLcPeriod"/>
              <a:defRPr/>
            </a:lvl2pPr>
            <a:lvl3pPr lvl="2" algn="ctr">
              <a:lnSpc>
                <a:spcPct val="100000"/>
              </a:lnSpc>
              <a:spcBef>
                <a:spcPts val="0"/>
              </a:spcBef>
              <a:spcAft>
                <a:spcPts val="0"/>
              </a:spcAft>
              <a:buClr>
                <a:srgbClr val="595959"/>
              </a:buClr>
              <a:buSzPts val="1400"/>
              <a:buFont typeface="Anaheim"/>
              <a:buAutoNum type="romanLcPeriod"/>
              <a:defRPr/>
            </a:lvl3pPr>
            <a:lvl4pPr lvl="3" algn="ctr">
              <a:lnSpc>
                <a:spcPct val="100000"/>
              </a:lnSpc>
              <a:spcBef>
                <a:spcPts val="0"/>
              </a:spcBef>
              <a:spcAft>
                <a:spcPts val="0"/>
              </a:spcAft>
              <a:buClr>
                <a:srgbClr val="595959"/>
              </a:buClr>
              <a:buSzPts val="1400"/>
              <a:buFont typeface="Anaheim"/>
              <a:buAutoNum type="arabicPeriod"/>
              <a:defRPr/>
            </a:lvl4pPr>
            <a:lvl5pPr lvl="4" algn="ctr">
              <a:lnSpc>
                <a:spcPct val="100000"/>
              </a:lnSpc>
              <a:spcBef>
                <a:spcPts val="0"/>
              </a:spcBef>
              <a:spcAft>
                <a:spcPts val="0"/>
              </a:spcAft>
              <a:buClr>
                <a:srgbClr val="595959"/>
              </a:buClr>
              <a:buSzPts val="1400"/>
              <a:buFont typeface="Anaheim"/>
              <a:buAutoNum type="alphaLcPeriod"/>
              <a:defRPr/>
            </a:lvl5pPr>
            <a:lvl6pPr lvl="5" algn="ctr">
              <a:lnSpc>
                <a:spcPct val="100000"/>
              </a:lnSpc>
              <a:spcBef>
                <a:spcPts val="0"/>
              </a:spcBef>
              <a:spcAft>
                <a:spcPts val="0"/>
              </a:spcAft>
              <a:buClr>
                <a:srgbClr val="595959"/>
              </a:buClr>
              <a:buSzPts val="1400"/>
              <a:buFont typeface="Anaheim"/>
              <a:buAutoNum type="romanLcPeriod"/>
              <a:defRPr/>
            </a:lvl6pPr>
            <a:lvl7pPr lvl="6" algn="ctr">
              <a:lnSpc>
                <a:spcPct val="100000"/>
              </a:lnSpc>
              <a:spcBef>
                <a:spcPts val="0"/>
              </a:spcBef>
              <a:spcAft>
                <a:spcPts val="0"/>
              </a:spcAft>
              <a:buClr>
                <a:srgbClr val="595959"/>
              </a:buClr>
              <a:buSzPts val="1400"/>
              <a:buFont typeface="Anaheim"/>
              <a:buAutoNum type="arabicPeriod"/>
              <a:defRPr/>
            </a:lvl7pPr>
            <a:lvl8pPr lvl="7" algn="ctr">
              <a:lnSpc>
                <a:spcPct val="100000"/>
              </a:lnSpc>
              <a:spcBef>
                <a:spcPts val="0"/>
              </a:spcBef>
              <a:spcAft>
                <a:spcPts val="0"/>
              </a:spcAft>
              <a:buClr>
                <a:srgbClr val="595959"/>
              </a:buClr>
              <a:buSzPts val="1400"/>
              <a:buFont typeface="Anaheim"/>
              <a:buAutoNum type="alphaLcPeriod"/>
              <a:defRPr/>
            </a:lvl8pPr>
            <a:lvl9pPr lvl="8" algn="ctr">
              <a:lnSpc>
                <a:spcPct val="100000"/>
              </a:lnSpc>
              <a:spcBef>
                <a:spcPts val="0"/>
              </a:spcBef>
              <a:spcAft>
                <a:spcPts val="0"/>
              </a:spcAft>
              <a:buClr>
                <a:srgbClr val="595959"/>
              </a:buClr>
              <a:buSzPts val="1400"/>
              <a:buFont typeface="Anaheim"/>
              <a:buAutoNum type="romanLcPeriod"/>
              <a:defRPr/>
            </a:lvl9pPr>
          </a:lstStyle>
          <a:p/>
        </p:txBody>
      </p:sp>
      <p:sp>
        <p:nvSpPr>
          <p:cNvPr id="194" name="Google Shape;194;p22"/>
          <p:cNvSpPr txBox="1"/>
          <p:nvPr>
            <p:ph type="title"/>
          </p:nvPr>
        </p:nvSpPr>
        <p:spPr>
          <a:xfrm>
            <a:off x="1177925" y="1881125"/>
            <a:ext cx="2575200" cy="62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400"/>
              <a:buNone/>
              <a:defRPr sz="4500"/>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_1">
    <p:spTree>
      <p:nvGrpSpPr>
        <p:cNvPr id="195" name="Shape 195"/>
        <p:cNvGrpSpPr/>
        <p:nvPr/>
      </p:nvGrpSpPr>
      <p:grpSpPr>
        <a:xfrm>
          <a:off x="0" y="0"/>
          <a:ext cx="0" cy="0"/>
          <a:chOff x="0" y="0"/>
          <a:chExt cx="0" cy="0"/>
        </a:xfrm>
      </p:grpSpPr>
      <p:sp>
        <p:nvSpPr>
          <p:cNvPr id="196" name="Google Shape;196;p23"/>
          <p:cNvSpPr/>
          <p:nvPr/>
        </p:nvSpPr>
        <p:spPr>
          <a:xfrm rot="10800000">
            <a:off x="3921000" y="3972875"/>
            <a:ext cx="1672500" cy="16725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23"/>
          <p:cNvSpPr/>
          <p:nvPr/>
        </p:nvSpPr>
        <p:spPr>
          <a:xfrm rot="10800000">
            <a:off x="7613150" y="399500"/>
            <a:ext cx="1672500" cy="16725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23"/>
          <p:cNvSpPr txBox="1"/>
          <p:nvPr>
            <p:ph idx="1" type="body"/>
          </p:nvPr>
        </p:nvSpPr>
        <p:spPr>
          <a:xfrm>
            <a:off x="854750" y="1365225"/>
            <a:ext cx="3694200" cy="3024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a:solidFill>
                  <a:schemeClr val="dk1"/>
                </a:solidFill>
              </a:defRPr>
            </a:lvl1pPr>
            <a:lvl2pPr indent="-317500" lvl="1" marL="914400" algn="l">
              <a:lnSpc>
                <a:spcPct val="115000"/>
              </a:lnSpc>
              <a:spcBef>
                <a:spcPts val="0"/>
              </a:spcBef>
              <a:spcAft>
                <a:spcPts val="0"/>
              </a:spcAft>
              <a:buClr>
                <a:schemeClr val="dk1"/>
              </a:buClr>
              <a:buSzPts val="1400"/>
              <a:buChar char="○"/>
              <a:defRPr>
                <a:solidFill>
                  <a:schemeClr val="dk1"/>
                </a:solidFill>
              </a:defRPr>
            </a:lvl2pPr>
            <a:lvl3pPr indent="-317500" lvl="2" marL="1371600" algn="l">
              <a:lnSpc>
                <a:spcPct val="115000"/>
              </a:lnSpc>
              <a:spcBef>
                <a:spcPts val="0"/>
              </a:spcBef>
              <a:spcAft>
                <a:spcPts val="0"/>
              </a:spcAft>
              <a:buClr>
                <a:schemeClr val="dk1"/>
              </a:buClr>
              <a:buSzPts val="1400"/>
              <a:buChar char="■"/>
              <a:defRPr>
                <a:solidFill>
                  <a:schemeClr val="dk1"/>
                </a:solidFill>
              </a:defRPr>
            </a:lvl3pPr>
            <a:lvl4pPr indent="-317500" lvl="3" marL="1828800" algn="l">
              <a:lnSpc>
                <a:spcPct val="115000"/>
              </a:lnSpc>
              <a:spcBef>
                <a:spcPts val="0"/>
              </a:spcBef>
              <a:spcAft>
                <a:spcPts val="0"/>
              </a:spcAft>
              <a:buClr>
                <a:schemeClr val="dk1"/>
              </a:buClr>
              <a:buSzPts val="1400"/>
              <a:buChar char="●"/>
              <a:defRPr>
                <a:solidFill>
                  <a:schemeClr val="dk1"/>
                </a:solidFill>
              </a:defRPr>
            </a:lvl4pPr>
            <a:lvl5pPr indent="-317500" lvl="4" marL="2286000" algn="l">
              <a:lnSpc>
                <a:spcPct val="115000"/>
              </a:lnSpc>
              <a:spcBef>
                <a:spcPts val="0"/>
              </a:spcBef>
              <a:spcAft>
                <a:spcPts val="0"/>
              </a:spcAft>
              <a:buClr>
                <a:schemeClr val="dk1"/>
              </a:buClr>
              <a:buSzPts val="1400"/>
              <a:buChar char="○"/>
              <a:defRPr>
                <a:solidFill>
                  <a:schemeClr val="dk1"/>
                </a:solidFill>
              </a:defRPr>
            </a:lvl5pPr>
            <a:lvl6pPr indent="-317500" lvl="5" marL="2743200" algn="l">
              <a:lnSpc>
                <a:spcPct val="115000"/>
              </a:lnSpc>
              <a:spcBef>
                <a:spcPts val="0"/>
              </a:spcBef>
              <a:spcAft>
                <a:spcPts val="0"/>
              </a:spcAft>
              <a:buClr>
                <a:schemeClr val="dk1"/>
              </a:buClr>
              <a:buSzPts val="1400"/>
              <a:buChar char="■"/>
              <a:defRPr>
                <a:solidFill>
                  <a:schemeClr val="dk1"/>
                </a:solidFill>
              </a:defRPr>
            </a:lvl6pPr>
            <a:lvl7pPr indent="-317500" lvl="6" marL="3200400" algn="l">
              <a:lnSpc>
                <a:spcPct val="115000"/>
              </a:lnSpc>
              <a:spcBef>
                <a:spcPts val="0"/>
              </a:spcBef>
              <a:spcAft>
                <a:spcPts val="0"/>
              </a:spcAft>
              <a:buClr>
                <a:schemeClr val="dk1"/>
              </a:buClr>
              <a:buSzPts val="1400"/>
              <a:buChar char="●"/>
              <a:defRPr>
                <a:solidFill>
                  <a:schemeClr val="dk1"/>
                </a:solidFill>
              </a:defRPr>
            </a:lvl7pPr>
            <a:lvl8pPr indent="-317500" lvl="7" marL="3657600" algn="l">
              <a:lnSpc>
                <a:spcPct val="115000"/>
              </a:lnSpc>
              <a:spcBef>
                <a:spcPts val="0"/>
              </a:spcBef>
              <a:spcAft>
                <a:spcPts val="0"/>
              </a:spcAft>
              <a:buClr>
                <a:schemeClr val="dk1"/>
              </a:buClr>
              <a:buSzPts val="1400"/>
              <a:buChar char="○"/>
              <a:defRPr>
                <a:solidFill>
                  <a:schemeClr val="dk1"/>
                </a:solidFill>
              </a:defRPr>
            </a:lvl8pPr>
            <a:lvl9pPr indent="-317500" lvl="8" marL="4114800" algn="l">
              <a:lnSpc>
                <a:spcPct val="115000"/>
              </a:lnSpc>
              <a:spcBef>
                <a:spcPts val="0"/>
              </a:spcBef>
              <a:spcAft>
                <a:spcPts val="0"/>
              </a:spcAft>
              <a:buClr>
                <a:schemeClr val="dk1"/>
              </a:buClr>
              <a:buSzPts val="1400"/>
              <a:buChar char="■"/>
              <a:defRPr>
                <a:solidFill>
                  <a:schemeClr val="dk1"/>
                </a:solidFill>
              </a:defRPr>
            </a:lvl9pPr>
          </a:lstStyle>
          <a:p/>
        </p:txBody>
      </p:sp>
      <p:sp>
        <p:nvSpPr>
          <p:cNvPr id="199" name="Google Shape;199;p23"/>
          <p:cNvSpPr txBox="1"/>
          <p:nvPr>
            <p:ph idx="2" type="body"/>
          </p:nvPr>
        </p:nvSpPr>
        <p:spPr>
          <a:xfrm>
            <a:off x="4580350" y="1365225"/>
            <a:ext cx="3694200" cy="3024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a:solidFill>
                  <a:schemeClr val="dk1"/>
                </a:solidFill>
              </a:defRPr>
            </a:lvl1pPr>
            <a:lvl2pPr indent="-317500" lvl="1" marL="914400" algn="l">
              <a:lnSpc>
                <a:spcPct val="115000"/>
              </a:lnSpc>
              <a:spcBef>
                <a:spcPts val="0"/>
              </a:spcBef>
              <a:spcAft>
                <a:spcPts val="0"/>
              </a:spcAft>
              <a:buClr>
                <a:schemeClr val="dk1"/>
              </a:buClr>
              <a:buSzPts val="1400"/>
              <a:buChar char="○"/>
              <a:defRPr>
                <a:solidFill>
                  <a:schemeClr val="dk1"/>
                </a:solidFill>
              </a:defRPr>
            </a:lvl2pPr>
            <a:lvl3pPr indent="-317500" lvl="2" marL="1371600" algn="l">
              <a:lnSpc>
                <a:spcPct val="115000"/>
              </a:lnSpc>
              <a:spcBef>
                <a:spcPts val="0"/>
              </a:spcBef>
              <a:spcAft>
                <a:spcPts val="0"/>
              </a:spcAft>
              <a:buClr>
                <a:schemeClr val="dk1"/>
              </a:buClr>
              <a:buSzPts val="1400"/>
              <a:buChar char="■"/>
              <a:defRPr>
                <a:solidFill>
                  <a:schemeClr val="dk1"/>
                </a:solidFill>
              </a:defRPr>
            </a:lvl3pPr>
            <a:lvl4pPr indent="-317500" lvl="3" marL="1828800" algn="l">
              <a:lnSpc>
                <a:spcPct val="115000"/>
              </a:lnSpc>
              <a:spcBef>
                <a:spcPts val="0"/>
              </a:spcBef>
              <a:spcAft>
                <a:spcPts val="0"/>
              </a:spcAft>
              <a:buClr>
                <a:schemeClr val="dk1"/>
              </a:buClr>
              <a:buSzPts val="1400"/>
              <a:buChar char="●"/>
              <a:defRPr>
                <a:solidFill>
                  <a:schemeClr val="dk1"/>
                </a:solidFill>
              </a:defRPr>
            </a:lvl4pPr>
            <a:lvl5pPr indent="-317500" lvl="4" marL="2286000" algn="l">
              <a:lnSpc>
                <a:spcPct val="115000"/>
              </a:lnSpc>
              <a:spcBef>
                <a:spcPts val="0"/>
              </a:spcBef>
              <a:spcAft>
                <a:spcPts val="0"/>
              </a:spcAft>
              <a:buClr>
                <a:schemeClr val="dk1"/>
              </a:buClr>
              <a:buSzPts val="1400"/>
              <a:buChar char="○"/>
              <a:defRPr>
                <a:solidFill>
                  <a:schemeClr val="dk1"/>
                </a:solidFill>
              </a:defRPr>
            </a:lvl5pPr>
            <a:lvl6pPr indent="-317500" lvl="5" marL="2743200" algn="l">
              <a:lnSpc>
                <a:spcPct val="115000"/>
              </a:lnSpc>
              <a:spcBef>
                <a:spcPts val="0"/>
              </a:spcBef>
              <a:spcAft>
                <a:spcPts val="0"/>
              </a:spcAft>
              <a:buClr>
                <a:schemeClr val="dk1"/>
              </a:buClr>
              <a:buSzPts val="1400"/>
              <a:buChar char="■"/>
              <a:defRPr>
                <a:solidFill>
                  <a:schemeClr val="dk1"/>
                </a:solidFill>
              </a:defRPr>
            </a:lvl6pPr>
            <a:lvl7pPr indent="-317500" lvl="6" marL="3200400" algn="l">
              <a:lnSpc>
                <a:spcPct val="115000"/>
              </a:lnSpc>
              <a:spcBef>
                <a:spcPts val="0"/>
              </a:spcBef>
              <a:spcAft>
                <a:spcPts val="0"/>
              </a:spcAft>
              <a:buClr>
                <a:schemeClr val="dk1"/>
              </a:buClr>
              <a:buSzPts val="1400"/>
              <a:buChar char="●"/>
              <a:defRPr>
                <a:solidFill>
                  <a:schemeClr val="dk1"/>
                </a:solidFill>
              </a:defRPr>
            </a:lvl7pPr>
            <a:lvl8pPr indent="-317500" lvl="7" marL="3657600" algn="l">
              <a:lnSpc>
                <a:spcPct val="115000"/>
              </a:lnSpc>
              <a:spcBef>
                <a:spcPts val="0"/>
              </a:spcBef>
              <a:spcAft>
                <a:spcPts val="0"/>
              </a:spcAft>
              <a:buClr>
                <a:schemeClr val="dk1"/>
              </a:buClr>
              <a:buSzPts val="1400"/>
              <a:buChar char="○"/>
              <a:defRPr>
                <a:solidFill>
                  <a:schemeClr val="dk1"/>
                </a:solidFill>
              </a:defRPr>
            </a:lvl8pPr>
            <a:lvl9pPr indent="-317500" lvl="8" marL="4114800" algn="l">
              <a:lnSpc>
                <a:spcPct val="115000"/>
              </a:lnSpc>
              <a:spcBef>
                <a:spcPts val="0"/>
              </a:spcBef>
              <a:spcAft>
                <a:spcPts val="0"/>
              </a:spcAft>
              <a:buClr>
                <a:schemeClr val="dk1"/>
              </a:buClr>
              <a:buSzPts val="1400"/>
              <a:buChar char="■"/>
              <a:defRPr>
                <a:solidFill>
                  <a:schemeClr val="dk1"/>
                </a:solidFill>
              </a:defRPr>
            </a:lvl9pPr>
          </a:lstStyle>
          <a:p/>
        </p:txBody>
      </p:sp>
      <p:sp>
        <p:nvSpPr>
          <p:cNvPr id="200" name="Google Shape;200;p23"/>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3"/>
          <p:cNvSpPr txBox="1"/>
          <p:nvPr>
            <p:ph type="title"/>
          </p:nvPr>
        </p:nvSpPr>
        <p:spPr>
          <a:xfrm>
            <a:off x="872400" y="537575"/>
            <a:ext cx="7384500" cy="62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cxnSp>
        <p:nvCxnSpPr>
          <p:cNvPr id="202" name="Google Shape;202;p23"/>
          <p:cNvCxnSpPr/>
          <p:nvPr/>
        </p:nvCxnSpPr>
        <p:spPr>
          <a:xfrm>
            <a:off x="715625" y="1103250"/>
            <a:ext cx="77226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03" name="Shape 203"/>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04" name="Shape 204"/>
        <p:cNvGrpSpPr/>
        <p:nvPr/>
      </p:nvGrpSpPr>
      <p:grpSpPr>
        <a:xfrm>
          <a:off x="0" y="0"/>
          <a:ext cx="0" cy="0"/>
          <a:chOff x="0" y="0"/>
          <a:chExt cx="0" cy="0"/>
        </a:xfrm>
      </p:grpSpPr>
      <p:sp>
        <p:nvSpPr>
          <p:cNvPr id="205" name="Google Shape;205;p25"/>
          <p:cNvSpPr/>
          <p:nvPr/>
        </p:nvSpPr>
        <p:spPr>
          <a:xfrm rot="10800000">
            <a:off x="7047650" y="3013325"/>
            <a:ext cx="1972200" cy="19722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25"/>
          <p:cNvSpPr/>
          <p:nvPr/>
        </p:nvSpPr>
        <p:spPr>
          <a:xfrm rot="10800000">
            <a:off x="316500" y="389975"/>
            <a:ext cx="1972200" cy="19722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5"/>
          <p:cNvSpPr/>
          <p:nvPr/>
        </p:nvSpPr>
        <p:spPr>
          <a:xfrm rot="10800000">
            <a:off x="7247025" y="-143425"/>
            <a:ext cx="1972200" cy="19722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5"/>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209" name="Shape 209"/>
        <p:cNvGrpSpPr/>
        <p:nvPr/>
      </p:nvGrpSpPr>
      <p:grpSpPr>
        <a:xfrm>
          <a:off x="0" y="0"/>
          <a:ext cx="0" cy="0"/>
          <a:chOff x="0" y="0"/>
          <a:chExt cx="0" cy="0"/>
        </a:xfrm>
      </p:grpSpPr>
      <p:sp>
        <p:nvSpPr>
          <p:cNvPr id="210" name="Google Shape;210;p26"/>
          <p:cNvSpPr/>
          <p:nvPr/>
        </p:nvSpPr>
        <p:spPr>
          <a:xfrm rot="10800000">
            <a:off x="214025" y="3414300"/>
            <a:ext cx="1729200" cy="17292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26"/>
          <p:cNvSpPr/>
          <p:nvPr/>
        </p:nvSpPr>
        <p:spPr>
          <a:xfrm rot="10800000">
            <a:off x="7393125" y="924500"/>
            <a:ext cx="1475700" cy="14757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26"/>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3" name="Google Shape;213;p26"/>
          <p:cNvCxnSpPr/>
          <p:nvPr/>
        </p:nvCxnSpPr>
        <p:spPr>
          <a:xfrm>
            <a:off x="715625" y="1103250"/>
            <a:ext cx="77226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
    <p:spTree>
      <p:nvGrpSpPr>
        <p:cNvPr id="22" name="Shape 22"/>
        <p:cNvGrpSpPr/>
        <p:nvPr/>
      </p:nvGrpSpPr>
      <p:grpSpPr>
        <a:xfrm>
          <a:off x="0" y="0"/>
          <a:ext cx="0" cy="0"/>
          <a:chOff x="0" y="0"/>
          <a:chExt cx="0" cy="0"/>
        </a:xfrm>
      </p:grpSpPr>
      <p:sp>
        <p:nvSpPr>
          <p:cNvPr id="23" name="Google Shape;23;p4"/>
          <p:cNvSpPr/>
          <p:nvPr/>
        </p:nvSpPr>
        <p:spPr>
          <a:xfrm rot="10800000">
            <a:off x="7044650" y="1658152"/>
            <a:ext cx="1991400" cy="19914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4"/>
          <p:cNvSpPr txBox="1"/>
          <p:nvPr>
            <p:ph type="title"/>
          </p:nvPr>
        </p:nvSpPr>
        <p:spPr>
          <a:xfrm>
            <a:off x="2378608" y="1713129"/>
            <a:ext cx="2893500" cy="28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25" name="Google Shape;25;p4"/>
          <p:cNvSpPr txBox="1"/>
          <p:nvPr>
            <p:ph idx="1" type="subTitle"/>
          </p:nvPr>
        </p:nvSpPr>
        <p:spPr>
          <a:xfrm>
            <a:off x="2378600" y="2017827"/>
            <a:ext cx="2893500" cy="60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txBox="1"/>
          <p:nvPr>
            <p:ph idx="2" type="title"/>
          </p:nvPr>
        </p:nvSpPr>
        <p:spPr>
          <a:xfrm>
            <a:off x="2378600" y="3246668"/>
            <a:ext cx="2893500" cy="28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27" name="Google Shape;27;p4"/>
          <p:cNvSpPr txBox="1"/>
          <p:nvPr>
            <p:ph idx="3" type="subTitle"/>
          </p:nvPr>
        </p:nvSpPr>
        <p:spPr>
          <a:xfrm>
            <a:off x="2378600" y="3551357"/>
            <a:ext cx="2893500" cy="60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4"/>
          <p:cNvSpPr txBox="1"/>
          <p:nvPr>
            <p:ph idx="4" type="title"/>
          </p:nvPr>
        </p:nvSpPr>
        <p:spPr>
          <a:xfrm>
            <a:off x="872400" y="537575"/>
            <a:ext cx="6677100" cy="62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sp>
        <p:nvSpPr>
          <p:cNvPr id="29" name="Google Shape;29;p4"/>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 name="Google Shape;30;p4"/>
          <p:cNvCxnSpPr/>
          <p:nvPr/>
        </p:nvCxnSpPr>
        <p:spPr>
          <a:xfrm>
            <a:off x="715625" y="1103250"/>
            <a:ext cx="77226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5"/>
          <p:cNvSpPr/>
          <p:nvPr/>
        </p:nvSpPr>
        <p:spPr>
          <a:xfrm rot="10800000">
            <a:off x="4361150" y="3329975"/>
            <a:ext cx="1760400" cy="17604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5"/>
          <p:cNvSpPr/>
          <p:nvPr/>
        </p:nvSpPr>
        <p:spPr>
          <a:xfrm rot="10800000">
            <a:off x="6804300" y="142850"/>
            <a:ext cx="1760400" cy="17604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5"/>
          <p:cNvSpPr txBox="1"/>
          <p:nvPr>
            <p:ph type="title"/>
          </p:nvPr>
        </p:nvSpPr>
        <p:spPr>
          <a:xfrm>
            <a:off x="1701290" y="2291860"/>
            <a:ext cx="2450700" cy="720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5" name="Google Shape;35;p5"/>
          <p:cNvSpPr txBox="1"/>
          <p:nvPr>
            <p:ph idx="2" type="title"/>
          </p:nvPr>
        </p:nvSpPr>
        <p:spPr>
          <a:xfrm>
            <a:off x="2330690" y="1159097"/>
            <a:ext cx="11919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36" name="Google Shape;36;p5"/>
          <p:cNvSpPr txBox="1"/>
          <p:nvPr>
            <p:ph idx="1" type="subTitle"/>
          </p:nvPr>
        </p:nvSpPr>
        <p:spPr>
          <a:xfrm>
            <a:off x="1494140" y="3303703"/>
            <a:ext cx="2865000" cy="680700"/>
          </a:xfrm>
          <a:prstGeom prst="rect">
            <a:avLst/>
          </a:prstGeom>
          <a:solidFill>
            <a:schemeClr val="dk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800">
                <a:solidFill>
                  <a:schemeClr val="lt2"/>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7" name="Google Shape;37;p5"/>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38" name="Shape 38"/>
        <p:cNvGrpSpPr/>
        <p:nvPr/>
      </p:nvGrpSpPr>
      <p:grpSpPr>
        <a:xfrm>
          <a:off x="0" y="0"/>
          <a:ext cx="0" cy="0"/>
          <a:chOff x="0" y="0"/>
          <a:chExt cx="0" cy="0"/>
        </a:xfrm>
      </p:grpSpPr>
      <p:sp>
        <p:nvSpPr>
          <p:cNvPr id="39" name="Google Shape;39;p6"/>
          <p:cNvSpPr/>
          <p:nvPr/>
        </p:nvSpPr>
        <p:spPr>
          <a:xfrm rot="10800000">
            <a:off x="7709800" y="-343925"/>
            <a:ext cx="1710300" cy="17103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6"/>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6"/>
          <p:cNvSpPr txBox="1"/>
          <p:nvPr>
            <p:ph type="title"/>
          </p:nvPr>
        </p:nvSpPr>
        <p:spPr>
          <a:xfrm>
            <a:off x="1746189" y="1600415"/>
            <a:ext cx="1608300" cy="39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200"/>
              <a:buNone/>
              <a:defRPr sz="2200"/>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42" name="Google Shape;42;p6"/>
          <p:cNvSpPr txBox="1"/>
          <p:nvPr>
            <p:ph idx="2" type="title"/>
          </p:nvPr>
        </p:nvSpPr>
        <p:spPr>
          <a:xfrm>
            <a:off x="879450" y="1843146"/>
            <a:ext cx="801300" cy="39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43" name="Google Shape;43;p6"/>
          <p:cNvSpPr txBox="1"/>
          <p:nvPr>
            <p:ph idx="1" type="subTitle"/>
          </p:nvPr>
        </p:nvSpPr>
        <p:spPr>
          <a:xfrm>
            <a:off x="1746200" y="1994118"/>
            <a:ext cx="1608300" cy="485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4" name="Google Shape;44;p6"/>
          <p:cNvSpPr txBox="1"/>
          <p:nvPr>
            <p:ph idx="3" type="title"/>
          </p:nvPr>
        </p:nvSpPr>
        <p:spPr>
          <a:xfrm>
            <a:off x="4259277" y="1600415"/>
            <a:ext cx="1608300" cy="39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200"/>
              <a:buNone/>
              <a:defRPr sz="2000"/>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45" name="Google Shape;45;p6"/>
          <p:cNvSpPr txBox="1"/>
          <p:nvPr>
            <p:ph idx="4" type="title"/>
          </p:nvPr>
        </p:nvSpPr>
        <p:spPr>
          <a:xfrm>
            <a:off x="3392523" y="1843146"/>
            <a:ext cx="801300" cy="39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46" name="Google Shape;46;p6"/>
          <p:cNvSpPr txBox="1"/>
          <p:nvPr>
            <p:ph idx="5" type="subTitle"/>
          </p:nvPr>
        </p:nvSpPr>
        <p:spPr>
          <a:xfrm>
            <a:off x="4259277" y="1994154"/>
            <a:ext cx="1608300" cy="485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400"/>
              <a:buNone/>
              <a:defRPr sz="1400"/>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47" name="Google Shape;47;p6"/>
          <p:cNvSpPr txBox="1"/>
          <p:nvPr>
            <p:ph idx="6" type="title"/>
          </p:nvPr>
        </p:nvSpPr>
        <p:spPr>
          <a:xfrm>
            <a:off x="1746202" y="3183115"/>
            <a:ext cx="1608300" cy="39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200"/>
              <a:buNone/>
              <a:defRPr sz="2000"/>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48" name="Google Shape;48;p6"/>
          <p:cNvSpPr txBox="1"/>
          <p:nvPr>
            <p:ph idx="7" type="title"/>
          </p:nvPr>
        </p:nvSpPr>
        <p:spPr>
          <a:xfrm>
            <a:off x="879450" y="3432084"/>
            <a:ext cx="801300" cy="39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49" name="Google Shape;49;p6"/>
          <p:cNvSpPr txBox="1"/>
          <p:nvPr>
            <p:ph idx="8" type="subTitle"/>
          </p:nvPr>
        </p:nvSpPr>
        <p:spPr>
          <a:xfrm>
            <a:off x="1746200" y="3576718"/>
            <a:ext cx="1608300" cy="485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0" name="Google Shape;50;p6"/>
          <p:cNvSpPr txBox="1"/>
          <p:nvPr>
            <p:ph idx="9" type="title"/>
          </p:nvPr>
        </p:nvSpPr>
        <p:spPr>
          <a:xfrm>
            <a:off x="4259277" y="3183105"/>
            <a:ext cx="1608300" cy="39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200"/>
              <a:buNone/>
              <a:defRPr sz="2000"/>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51" name="Google Shape;51;p6"/>
          <p:cNvSpPr txBox="1"/>
          <p:nvPr>
            <p:ph idx="13" type="title"/>
          </p:nvPr>
        </p:nvSpPr>
        <p:spPr>
          <a:xfrm>
            <a:off x="3392523" y="3432084"/>
            <a:ext cx="801300" cy="39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52" name="Google Shape;52;p6"/>
          <p:cNvSpPr txBox="1"/>
          <p:nvPr>
            <p:ph idx="14" type="subTitle"/>
          </p:nvPr>
        </p:nvSpPr>
        <p:spPr>
          <a:xfrm>
            <a:off x="4259275" y="3576714"/>
            <a:ext cx="1608300" cy="485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400"/>
              <a:buNone/>
              <a:defRPr sz="1400"/>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53" name="Google Shape;53;p6"/>
          <p:cNvSpPr txBox="1"/>
          <p:nvPr>
            <p:ph idx="15" type="title"/>
          </p:nvPr>
        </p:nvSpPr>
        <p:spPr>
          <a:xfrm>
            <a:off x="6775100" y="1600415"/>
            <a:ext cx="1608300" cy="39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200"/>
              <a:buNone/>
              <a:defRPr sz="2000"/>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54" name="Google Shape;54;p6"/>
          <p:cNvSpPr txBox="1"/>
          <p:nvPr>
            <p:ph idx="16" type="title"/>
          </p:nvPr>
        </p:nvSpPr>
        <p:spPr>
          <a:xfrm>
            <a:off x="5905600" y="1843146"/>
            <a:ext cx="801300" cy="39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55" name="Google Shape;55;p6"/>
          <p:cNvSpPr txBox="1"/>
          <p:nvPr>
            <p:ph idx="17" type="subTitle"/>
          </p:nvPr>
        </p:nvSpPr>
        <p:spPr>
          <a:xfrm>
            <a:off x="6775101" y="1994078"/>
            <a:ext cx="1608300" cy="485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400"/>
              <a:buNone/>
              <a:defRPr sz="1400"/>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56" name="Google Shape;56;p6"/>
          <p:cNvSpPr txBox="1"/>
          <p:nvPr>
            <p:ph idx="18" type="title"/>
          </p:nvPr>
        </p:nvSpPr>
        <p:spPr>
          <a:xfrm>
            <a:off x="6775100" y="3177518"/>
            <a:ext cx="1608300" cy="39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200"/>
              <a:buNone/>
              <a:defRPr sz="2000"/>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57" name="Google Shape;57;p6"/>
          <p:cNvSpPr txBox="1"/>
          <p:nvPr>
            <p:ph idx="19" type="title"/>
          </p:nvPr>
        </p:nvSpPr>
        <p:spPr>
          <a:xfrm>
            <a:off x="5905600" y="3432084"/>
            <a:ext cx="801300" cy="39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58" name="Google Shape;58;p6"/>
          <p:cNvSpPr txBox="1"/>
          <p:nvPr>
            <p:ph idx="20" type="subTitle"/>
          </p:nvPr>
        </p:nvSpPr>
        <p:spPr>
          <a:xfrm>
            <a:off x="6775100" y="3576714"/>
            <a:ext cx="1608300" cy="485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400"/>
              <a:buNone/>
              <a:defRPr sz="1400"/>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59" name="Google Shape;59;p6"/>
          <p:cNvSpPr txBox="1"/>
          <p:nvPr>
            <p:ph idx="21" type="title"/>
          </p:nvPr>
        </p:nvSpPr>
        <p:spPr>
          <a:xfrm>
            <a:off x="872400" y="537575"/>
            <a:ext cx="7384500" cy="62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cxnSp>
        <p:nvCxnSpPr>
          <p:cNvPr id="60" name="Google Shape;60;p6"/>
          <p:cNvCxnSpPr/>
          <p:nvPr/>
        </p:nvCxnSpPr>
        <p:spPr>
          <a:xfrm>
            <a:off x="715625" y="1103250"/>
            <a:ext cx="77226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7"/>
          <p:cNvSpPr/>
          <p:nvPr/>
        </p:nvSpPr>
        <p:spPr>
          <a:xfrm rot="10800000">
            <a:off x="548475" y="3267600"/>
            <a:ext cx="1578600" cy="15786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7"/>
          <p:cNvSpPr/>
          <p:nvPr/>
        </p:nvSpPr>
        <p:spPr>
          <a:xfrm rot="10800000">
            <a:off x="7320875" y="3544050"/>
            <a:ext cx="1578600" cy="15786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7"/>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7"/>
          <p:cNvSpPr txBox="1"/>
          <p:nvPr>
            <p:ph idx="1" type="subTitle"/>
          </p:nvPr>
        </p:nvSpPr>
        <p:spPr>
          <a:xfrm>
            <a:off x="4572000" y="2365047"/>
            <a:ext cx="3483300" cy="1258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Font typeface="Anaheim"/>
              <a:buAutoNum type="arabicPeriod"/>
              <a:defRPr/>
            </a:lvl1pPr>
            <a:lvl2pPr lvl="1" algn="ctr">
              <a:lnSpc>
                <a:spcPct val="100000"/>
              </a:lnSpc>
              <a:spcBef>
                <a:spcPts val="0"/>
              </a:spcBef>
              <a:spcAft>
                <a:spcPts val="0"/>
              </a:spcAft>
              <a:buSzPts val="1400"/>
              <a:buFont typeface="Anaheim"/>
              <a:buAutoNum type="alphaLcPeriod"/>
              <a:defRPr/>
            </a:lvl2pPr>
            <a:lvl3pPr lvl="2" algn="ctr">
              <a:lnSpc>
                <a:spcPct val="100000"/>
              </a:lnSpc>
              <a:spcBef>
                <a:spcPts val="0"/>
              </a:spcBef>
              <a:spcAft>
                <a:spcPts val="0"/>
              </a:spcAft>
              <a:buSzPts val="1400"/>
              <a:buFont typeface="Anaheim"/>
              <a:buAutoNum type="romanLcPeriod"/>
              <a:defRPr/>
            </a:lvl3pPr>
            <a:lvl4pPr lvl="3" algn="ctr">
              <a:lnSpc>
                <a:spcPct val="100000"/>
              </a:lnSpc>
              <a:spcBef>
                <a:spcPts val="0"/>
              </a:spcBef>
              <a:spcAft>
                <a:spcPts val="0"/>
              </a:spcAft>
              <a:buSzPts val="1400"/>
              <a:buFont typeface="Anaheim"/>
              <a:buAutoNum type="arabicPeriod"/>
              <a:defRPr/>
            </a:lvl4pPr>
            <a:lvl5pPr lvl="4" algn="ctr">
              <a:lnSpc>
                <a:spcPct val="100000"/>
              </a:lnSpc>
              <a:spcBef>
                <a:spcPts val="0"/>
              </a:spcBef>
              <a:spcAft>
                <a:spcPts val="0"/>
              </a:spcAft>
              <a:buSzPts val="1400"/>
              <a:buFont typeface="Anaheim"/>
              <a:buAutoNum type="alphaLcPeriod"/>
              <a:defRPr/>
            </a:lvl5pPr>
            <a:lvl6pPr lvl="5" algn="ctr">
              <a:lnSpc>
                <a:spcPct val="100000"/>
              </a:lnSpc>
              <a:spcBef>
                <a:spcPts val="0"/>
              </a:spcBef>
              <a:spcAft>
                <a:spcPts val="0"/>
              </a:spcAft>
              <a:buSzPts val="1400"/>
              <a:buFont typeface="Anaheim"/>
              <a:buAutoNum type="romanLcPeriod"/>
              <a:defRPr/>
            </a:lvl6pPr>
            <a:lvl7pPr lvl="6" algn="ctr">
              <a:lnSpc>
                <a:spcPct val="100000"/>
              </a:lnSpc>
              <a:spcBef>
                <a:spcPts val="0"/>
              </a:spcBef>
              <a:spcAft>
                <a:spcPts val="0"/>
              </a:spcAft>
              <a:buSzPts val="1400"/>
              <a:buFont typeface="Anaheim"/>
              <a:buAutoNum type="arabicPeriod"/>
              <a:defRPr/>
            </a:lvl7pPr>
            <a:lvl8pPr lvl="7" algn="ctr">
              <a:lnSpc>
                <a:spcPct val="100000"/>
              </a:lnSpc>
              <a:spcBef>
                <a:spcPts val="0"/>
              </a:spcBef>
              <a:spcAft>
                <a:spcPts val="0"/>
              </a:spcAft>
              <a:buSzPts val="1400"/>
              <a:buFont typeface="Anaheim"/>
              <a:buAutoNum type="alphaLcPeriod"/>
              <a:defRPr/>
            </a:lvl8pPr>
            <a:lvl9pPr lvl="8" algn="ctr">
              <a:lnSpc>
                <a:spcPct val="100000"/>
              </a:lnSpc>
              <a:spcBef>
                <a:spcPts val="0"/>
              </a:spcBef>
              <a:spcAft>
                <a:spcPts val="0"/>
              </a:spcAft>
              <a:buSzPts val="1400"/>
              <a:buFont typeface="Anaheim"/>
              <a:buAutoNum type="romanLcPeriod"/>
              <a:defRPr/>
            </a:lvl9pPr>
          </a:lstStyle>
          <a:p/>
        </p:txBody>
      </p:sp>
      <p:sp>
        <p:nvSpPr>
          <p:cNvPr id="66" name="Google Shape;66;p7"/>
          <p:cNvSpPr txBox="1"/>
          <p:nvPr>
            <p:ph type="title"/>
          </p:nvPr>
        </p:nvSpPr>
        <p:spPr>
          <a:xfrm>
            <a:off x="4572000" y="1519653"/>
            <a:ext cx="3061500" cy="762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400"/>
              <a:buNone/>
              <a:defRPr sz="4500"/>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7" name="Shape 67"/>
        <p:cNvGrpSpPr/>
        <p:nvPr/>
      </p:nvGrpSpPr>
      <p:grpSpPr>
        <a:xfrm>
          <a:off x="0" y="0"/>
          <a:ext cx="0" cy="0"/>
          <a:chOff x="0" y="0"/>
          <a:chExt cx="0" cy="0"/>
        </a:xfrm>
      </p:grpSpPr>
      <p:sp>
        <p:nvSpPr>
          <p:cNvPr id="68" name="Google Shape;68;p8"/>
          <p:cNvSpPr/>
          <p:nvPr/>
        </p:nvSpPr>
        <p:spPr>
          <a:xfrm rot="10800000">
            <a:off x="-355925" y="3879025"/>
            <a:ext cx="1918800" cy="19188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8"/>
          <p:cNvSpPr/>
          <p:nvPr/>
        </p:nvSpPr>
        <p:spPr>
          <a:xfrm rot="10800000">
            <a:off x="6763125" y="-307750"/>
            <a:ext cx="1876800" cy="18768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8"/>
          <p:cNvSpPr txBox="1"/>
          <p:nvPr>
            <p:ph type="title"/>
          </p:nvPr>
        </p:nvSpPr>
        <p:spPr>
          <a:xfrm>
            <a:off x="1562864" y="2762925"/>
            <a:ext cx="2786400" cy="28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71" name="Google Shape;71;p8"/>
          <p:cNvSpPr txBox="1"/>
          <p:nvPr>
            <p:ph idx="1" type="subTitle"/>
          </p:nvPr>
        </p:nvSpPr>
        <p:spPr>
          <a:xfrm>
            <a:off x="1562875" y="3123453"/>
            <a:ext cx="2786400" cy="1057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8"/>
          <p:cNvSpPr txBox="1"/>
          <p:nvPr>
            <p:ph idx="2" type="title"/>
          </p:nvPr>
        </p:nvSpPr>
        <p:spPr>
          <a:xfrm>
            <a:off x="5004343" y="2762919"/>
            <a:ext cx="2578200" cy="28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73" name="Google Shape;73;p8"/>
          <p:cNvSpPr txBox="1"/>
          <p:nvPr>
            <p:ph idx="3" type="subTitle"/>
          </p:nvPr>
        </p:nvSpPr>
        <p:spPr>
          <a:xfrm>
            <a:off x="5004355" y="3123439"/>
            <a:ext cx="2578200" cy="1057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8"/>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8"/>
          <p:cNvSpPr txBox="1"/>
          <p:nvPr>
            <p:ph idx="4" type="title"/>
          </p:nvPr>
        </p:nvSpPr>
        <p:spPr>
          <a:xfrm>
            <a:off x="872400" y="537575"/>
            <a:ext cx="7384500" cy="62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cxnSp>
        <p:nvCxnSpPr>
          <p:cNvPr id="76" name="Google Shape;76;p8"/>
          <p:cNvCxnSpPr/>
          <p:nvPr/>
        </p:nvCxnSpPr>
        <p:spPr>
          <a:xfrm>
            <a:off x="715625" y="1103250"/>
            <a:ext cx="77226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77" name="Shape 77"/>
        <p:cNvGrpSpPr/>
        <p:nvPr/>
      </p:nvGrpSpPr>
      <p:grpSpPr>
        <a:xfrm>
          <a:off x="0" y="0"/>
          <a:ext cx="0" cy="0"/>
          <a:chOff x="0" y="0"/>
          <a:chExt cx="0" cy="0"/>
        </a:xfrm>
      </p:grpSpPr>
      <p:sp>
        <p:nvSpPr>
          <p:cNvPr id="78" name="Google Shape;78;p9"/>
          <p:cNvSpPr/>
          <p:nvPr/>
        </p:nvSpPr>
        <p:spPr>
          <a:xfrm rot="10800000">
            <a:off x="3582525" y="4013825"/>
            <a:ext cx="2063100" cy="20631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9"/>
          <p:cNvSpPr/>
          <p:nvPr/>
        </p:nvSpPr>
        <p:spPr>
          <a:xfrm rot="10800000">
            <a:off x="6027775" y="-1092575"/>
            <a:ext cx="2063100" cy="20631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9"/>
          <p:cNvSpPr txBox="1"/>
          <p:nvPr>
            <p:ph type="title"/>
          </p:nvPr>
        </p:nvSpPr>
        <p:spPr>
          <a:xfrm>
            <a:off x="2360238" y="1643200"/>
            <a:ext cx="1902600" cy="28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81" name="Google Shape;81;p9"/>
          <p:cNvSpPr txBox="1"/>
          <p:nvPr>
            <p:ph idx="1" type="subTitle"/>
          </p:nvPr>
        </p:nvSpPr>
        <p:spPr>
          <a:xfrm>
            <a:off x="2360238" y="2005827"/>
            <a:ext cx="19026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9"/>
          <p:cNvSpPr txBox="1"/>
          <p:nvPr>
            <p:ph idx="2" type="title"/>
          </p:nvPr>
        </p:nvSpPr>
        <p:spPr>
          <a:xfrm>
            <a:off x="6027787" y="1643200"/>
            <a:ext cx="1902600" cy="28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83" name="Google Shape;83;p9"/>
          <p:cNvSpPr txBox="1"/>
          <p:nvPr>
            <p:ph idx="3" type="subTitle"/>
          </p:nvPr>
        </p:nvSpPr>
        <p:spPr>
          <a:xfrm>
            <a:off x="6027787" y="2005827"/>
            <a:ext cx="19026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9"/>
          <p:cNvSpPr txBox="1"/>
          <p:nvPr>
            <p:ph idx="4" type="title"/>
          </p:nvPr>
        </p:nvSpPr>
        <p:spPr>
          <a:xfrm>
            <a:off x="2360238" y="3260136"/>
            <a:ext cx="1902600" cy="28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85" name="Google Shape;85;p9"/>
          <p:cNvSpPr txBox="1"/>
          <p:nvPr>
            <p:ph idx="5" type="subTitle"/>
          </p:nvPr>
        </p:nvSpPr>
        <p:spPr>
          <a:xfrm>
            <a:off x="2360238" y="3622863"/>
            <a:ext cx="19026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9"/>
          <p:cNvSpPr txBox="1"/>
          <p:nvPr>
            <p:ph idx="6" type="title"/>
          </p:nvPr>
        </p:nvSpPr>
        <p:spPr>
          <a:xfrm>
            <a:off x="6027787" y="3260136"/>
            <a:ext cx="1902600" cy="28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87" name="Google Shape;87;p9"/>
          <p:cNvSpPr txBox="1"/>
          <p:nvPr>
            <p:ph idx="7" type="subTitle"/>
          </p:nvPr>
        </p:nvSpPr>
        <p:spPr>
          <a:xfrm>
            <a:off x="6027787" y="3622863"/>
            <a:ext cx="19026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9"/>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9"/>
          <p:cNvSpPr txBox="1"/>
          <p:nvPr>
            <p:ph idx="8" type="title"/>
          </p:nvPr>
        </p:nvSpPr>
        <p:spPr>
          <a:xfrm>
            <a:off x="872400" y="537575"/>
            <a:ext cx="7384500" cy="62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cxnSp>
        <p:nvCxnSpPr>
          <p:cNvPr id="90" name="Google Shape;90;p9"/>
          <p:cNvCxnSpPr/>
          <p:nvPr/>
        </p:nvCxnSpPr>
        <p:spPr>
          <a:xfrm>
            <a:off x="715625" y="1103250"/>
            <a:ext cx="77226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91" name="Shape 91"/>
        <p:cNvGrpSpPr/>
        <p:nvPr/>
      </p:nvGrpSpPr>
      <p:grpSpPr>
        <a:xfrm>
          <a:off x="0" y="0"/>
          <a:ext cx="0" cy="0"/>
          <a:chOff x="0" y="0"/>
          <a:chExt cx="0" cy="0"/>
        </a:xfrm>
      </p:grpSpPr>
      <p:sp>
        <p:nvSpPr>
          <p:cNvPr id="92" name="Google Shape;92;p10"/>
          <p:cNvSpPr/>
          <p:nvPr/>
        </p:nvSpPr>
        <p:spPr>
          <a:xfrm rot="10800000">
            <a:off x="313125" y="1167175"/>
            <a:ext cx="1946700" cy="19467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10"/>
          <p:cNvSpPr/>
          <p:nvPr/>
        </p:nvSpPr>
        <p:spPr>
          <a:xfrm>
            <a:off x="708150" y="537575"/>
            <a:ext cx="7727700" cy="40683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10"/>
          <p:cNvSpPr txBox="1"/>
          <p:nvPr>
            <p:ph type="ctrTitle"/>
          </p:nvPr>
        </p:nvSpPr>
        <p:spPr>
          <a:xfrm>
            <a:off x="4066325" y="710925"/>
            <a:ext cx="3502500" cy="115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5200"/>
              <a:buNone/>
              <a:defRPr sz="96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95" name="Google Shape;95;p10"/>
          <p:cNvSpPr txBox="1"/>
          <p:nvPr>
            <p:ph idx="1" type="subTitle"/>
          </p:nvPr>
        </p:nvSpPr>
        <p:spPr>
          <a:xfrm>
            <a:off x="4066325" y="2219858"/>
            <a:ext cx="2591700" cy="856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96" name="Google Shape;96;p10"/>
          <p:cNvSpPr txBox="1"/>
          <p:nvPr>
            <p:ph idx="2" type="title"/>
          </p:nvPr>
        </p:nvSpPr>
        <p:spPr>
          <a:xfrm>
            <a:off x="4066328" y="1937125"/>
            <a:ext cx="4284000" cy="28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200"/>
              <a:buNone/>
              <a:defRPr sz="22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97" name="Google Shape;97;p10"/>
          <p:cNvSpPr txBox="1"/>
          <p:nvPr/>
        </p:nvSpPr>
        <p:spPr>
          <a:xfrm>
            <a:off x="4066325" y="3724000"/>
            <a:ext cx="42840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300"/>
              </a:spcBef>
              <a:spcAft>
                <a:spcPts val="0"/>
              </a:spcAft>
              <a:buClr>
                <a:srgbClr val="000000"/>
              </a:buClr>
              <a:buSzPts val="1100"/>
              <a:buFont typeface="Arial"/>
              <a:buNone/>
            </a:pPr>
            <a:r>
              <a:rPr b="0" i="0" lang="en" sz="1100" u="none" cap="none" strike="noStrike">
                <a:solidFill>
                  <a:schemeClr val="dk1"/>
                </a:solidFill>
                <a:latin typeface="Tajawal"/>
                <a:ea typeface="Tajawal"/>
                <a:cs typeface="Tajawal"/>
                <a:sym typeface="Tajawal"/>
              </a:rPr>
              <a:t>CREDITS: This presentation template was created by </a:t>
            </a:r>
            <a:r>
              <a:rPr b="1" i="0" lang="en" sz="1100" u="none" cap="none" strike="noStrike">
                <a:solidFill>
                  <a:schemeClr val="hlink"/>
                </a:solidFill>
                <a:uFill>
                  <a:noFill/>
                </a:uFill>
                <a:latin typeface="Tajawal"/>
                <a:ea typeface="Tajawal"/>
                <a:cs typeface="Tajawal"/>
                <a:sym typeface="Tajawal"/>
                <a:hlinkClick r:id="rId2"/>
              </a:rPr>
              <a:t>Slidesgo</a:t>
            </a:r>
            <a:r>
              <a:rPr b="0" i="0" lang="en" sz="1100" u="none" cap="none" strike="noStrike">
                <a:solidFill>
                  <a:schemeClr val="dk1"/>
                </a:solidFill>
                <a:latin typeface="Tajawal"/>
                <a:ea typeface="Tajawal"/>
                <a:cs typeface="Tajawal"/>
                <a:sym typeface="Tajawal"/>
              </a:rPr>
              <a:t>, including icons by </a:t>
            </a:r>
            <a:r>
              <a:rPr b="1" i="0" lang="en" sz="1100" u="none" cap="none" strike="noStrike">
                <a:solidFill>
                  <a:schemeClr val="hlink"/>
                </a:solidFill>
                <a:uFill>
                  <a:noFill/>
                </a:uFill>
                <a:latin typeface="Tajawal"/>
                <a:ea typeface="Tajawal"/>
                <a:cs typeface="Tajawal"/>
                <a:sym typeface="Tajawal"/>
                <a:hlinkClick r:id="rId3"/>
              </a:rPr>
              <a:t>Flaticon</a:t>
            </a:r>
            <a:r>
              <a:rPr b="0" i="0" lang="en" sz="1100" u="none" cap="none" strike="noStrike">
                <a:solidFill>
                  <a:schemeClr val="dk1"/>
                </a:solidFill>
                <a:latin typeface="Tajawal"/>
                <a:ea typeface="Tajawal"/>
                <a:cs typeface="Tajawal"/>
                <a:sym typeface="Tajawal"/>
              </a:rPr>
              <a:t>, and infographics &amp; images by </a:t>
            </a:r>
            <a:r>
              <a:rPr b="1" i="0" lang="en" sz="1100" u="none" cap="none" strike="noStrike">
                <a:solidFill>
                  <a:schemeClr val="hlink"/>
                </a:solidFill>
                <a:uFill>
                  <a:noFill/>
                </a:uFill>
                <a:latin typeface="Tajawal"/>
                <a:ea typeface="Tajawal"/>
                <a:cs typeface="Tajawal"/>
                <a:sym typeface="Tajawal"/>
                <a:hlinkClick r:id="rId4"/>
              </a:rPr>
              <a:t>Freepik</a:t>
            </a:r>
            <a:endParaRPr b="0" i="0" sz="1100" u="none" cap="none" strike="noStrike">
              <a:solidFill>
                <a:schemeClr val="dk1"/>
              </a:solidFill>
              <a:latin typeface="Tajawal"/>
              <a:ea typeface="Tajawal"/>
              <a:cs typeface="Tajawal"/>
              <a:sym typeface="Tajawal"/>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400"/>
              <a:buFont typeface="Bebas Neue"/>
              <a:buNone/>
              <a:defRPr b="0" i="0" sz="3400" u="none" cap="none" strike="noStrike">
                <a:solidFill>
                  <a:schemeClr val="dk1"/>
                </a:solidFill>
                <a:latin typeface="Bebas Neue"/>
                <a:ea typeface="Bebas Neue"/>
                <a:cs typeface="Bebas Neue"/>
                <a:sym typeface="Bebas Neue"/>
              </a:defRPr>
            </a:lvl1pPr>
            <a:lvl2pPr lvl="1" marR="0" rtl="0" algn="l">
              <a:lnSpc>
                <a:spcPct val="100000"/>
              </a:lnSpc>
              <a:spcBef>
                <a:spcPts val="0"/>
              </a:spcBef>
              <a:spcAft>
                <a:spcPts val="0"/>
              </a:spcAft>
              <a:buClr>
                <a:schemeClr val="dk1"/>
              </a:buClr>
              <a:buSzPts val="3400"/>
              <a:buFont typeface="Bebas Neue"/>
              <a:buNone/>
              <a:defRPr b="1" i="0" sz="3400" u="none" cap="none" strike="noStrike">
                <a:solidFill>
                  <a:schemeClr val="dk1"/>
                </a:solidFill>
                <a:latin typeface="Bebas Neue"/>
                <a:ea typeface="Bebas Neue"/>
                <a:cs typeface="Bebas Neue"/>
                <a:sym typeface="Bebas Neue"/>
              </a:defRPr>
            </a:lvl2pPr>
            <a:lvl3pPr lvl="2" marR="0" rtl="0" algn="l">
              <a:lnSpc>
                <a:spcPct val="100000"/>
              </a:lnSpc>
              <a:spcBef>
                <a:spcPts val="0"/>
              </a:spcBef>
              <a:spcAft>
                <a:spcPts val="0"/>
              </a:spcAft>
              <a:buClr>
                <a:schemeClr val="dk1"/>
              </a:buClr>
              <a:buSzPts val="3400"/>
              <a:buFont typeface="Bebas Neue"/>
              <a:buNone/>
              <a:defRPr b="1" i="0" sz="3400" u="none" cap="none" strike="noStrike">
                <a:solidFill>
                  <a:schemeClr val="dk1"/>
                </a:solidFill>
                <a:latin typeface="Bebas Neue"/>
                <a:ea typeface="Bebas Neue"/>
                <a:cs typeface="Bebas Neue"/>
                <a:sym typeface="Bebas Neue"/>
              </a:defRPr>
            </a:lvl3pPr>
            <a:lvl4pPr lvl="3" marR="0" rtl="0" algn="l">
              <a:lnSpc>
                <a:spcPct val="100000"/>
              </a:lnSpc>
              <a:spcBef>
                <a:spcPts val="0"/>
              </a:spcBef>
              <a:spcAft>
                <a:spcPts val="0"/>
              </a:spcAft>
              <a:buClr>
                <a:schemeClr val="dk1"/>
              </a:buClr>
              <a:buSzPts val="3400"/>
              <a:buFont typeface="Bebas Neue"/>
              <a:buNone/>
              <a:defRPr b="1" i="0" sz="3400" u="none" cap="none" strike="noStrike">
                <a:solidFill>
                  <a:schemeClr val="dk1"/>
                </a:solidFill>
                <a:latin typeface="Bebas Neue"/>
                <a:ea typeface="Bebas Neue"/>
                <a:cs typeface="Bebas Neue"/>
                <a:sym typeface="Bebas Neue"/>
              </a:defRPr>
            </a:lvl4pPr>
            <a:lvl5pPr lvl="4" marR="0" rtl="0" algn="l">
              <a:lnSpc>
                <a:spcPct val="100000"/>
              </a:lnSpc>
              <a:spcBef>
                <a:spcPts val="0"/>
              </a:spcBef>
              <a:spcAft>
                <a:spcPts val="0"/>
              </a:spcAft>
              <a:buClr>
                <a:schemeClr val="dk1"/>
              </a:buClr>
              <a:buSzPts val="3400"/>
              <a:buFont typeface="Bebas Neue"/>
              <a:buNone/>
              <a:defRPr b="1" i="0" sz="3400" u="none" cap="none" strike="noStrike">
                <a:solidFill>
                  <a:schemeClr val="dk1"/>
                </a:solidFill>
                <a:latin typeface="Bebas Neue"/>
                <a:ea typeface="Bebas Neue"/>
                <a:cs typeface="Bebas Neue"/>
                <a:sym typeface="Bebas Neue"/>
              </a:defRPr>
            </a:lvl5pPr>
            <a:lvl6pPr lvl="5" marR="0" rtl="0" algn="l">
              <a:lnSpc>
                <a:spcPct val="100000"/>
              </a:lnSpc>
              <a:spcBef>
                <a:spcPts val="0"/>
              </a:spcBef>
              <a:spcAft>
                <a:spcPts val="0"/>
              </a:spcAft>
              <a:buClr>
                <a:schemeClr val="dk1"/>
              </a:buClr>
              <a:buSzPts val="3400"/>
              <a:buFont typeface="Bebas Neue"/>
              <a:buNone/>
              <a:defRPr b="1" i="0" sz="3400" u="none" cap="none" strike="noStrike">
                <a:solidFill>
                  <a:schemeClr val="dk1"/>
                </a:solidFill>
                <a:latin typeface="Bebas Neue"/>
                <a:ea typeface="Bebas Neue"/>
                <a:cs typeface="Bebas Neue"/>
                <a:sym typeface="Bebas Neue"/>
              </a:defRPr>
            </a:lvl6pPr>
            <a:lvl7pPr lvl="6" marR="0" rtl="0" algn="l">
              <a:lnSpc>
                <a:spcPct val="100000"/>
              </a:lnSpc>
              <a:spcBef>
                <a:spcPts val="0"/>
              </a:spcBef>
              <a:spcAft>
                <a:spcPts val="0"/>
              </a:spcAft>
              <a:buClr>
                <a:schemeClr val="dk1"/>
              </a:buClr>
              <a:buSzPts val="3400"/>
              <a:buFont typeface="Bebas Neue"/>
              <a:buNone/>
              <a:defRPr b="1" i="0" sz="3400" u="none" cap="none" strike="noStrike">
                <a:solidFill>
                  <a:schemeClr val="dk1"/>
                </a:solidFill>
                <a:latin typeface="Bebas Neue"/>
                <a:ea typeface="Bebas Neue"/>
                <a:cs typeface="Bebas Neue"/>
                <a:sym typeface="Bebas Neue"/>
              </a:defRPr>
            </a:lvl7pPr>
            <a:lvl8pPr lvl="7" marR="0" rtl="0" algn="l">
              <a:lnSpc>
                <a:spcPct val="100000"/>
              </a:lnSpc>
              <a:spcBef>
                <a:spcPts val="0"/>
              </a:spcBef>
              <a:spcAft>
                <a:spcPts val="0"/>
              </a:spcAft>
              <a:buClr>
                <a:schemeClr val="dk1"/>
              </a:buClr>
              <a:buSzPts val="3400"/>
              <a:buFont typeface="Bebas Neue"/>
              <a:buNone/>
              <a:defRPr b="1" i="0" sz="3400" u="none" cap="none" strike="noStrike">
                <a:solidFill>
                  <a:schemeClr val="dk1"/>
                </a:solidFill>
                <a:latin typeface="Bebas Neue"/>
                <a:ea typeface="Bebas Neue"/>
                <a:cs typeface="Bebas Neue"/>
                <a:sym typeface="Bebas Neue"/>
              </a:defRPr>
            </a:lvl8pPr>
            <a:lvl9pPr lvl="8" marR="0" rtl="0" algn="l">
              <a:lnSpc>
                <a:spcPct val="100000"/>
              </a:lnSpc>
              <a:spcBef>
                <a:spcPts val="0"/>
              </a:spcBef>
              <a:spcAft>
                <a:spcPts val="0"/>
              </a:spcAft>
              <a:buClr>
                <a:schemeClr val="dk1"/>
              </a:buClr>
              <a:buSzPts val="3400"/>
              <a:buFont typeface="Bebas Neue"/>
              <a:buNone/>
              <a:defRPr b="1" i="0" sz="3400" u="none" cap="none" strike="noStrike">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Tajawal"/>
              <a:buChar char="●"/>
              <a:defRPr b="0" i="0" sz="1400" u="none" cap="none" strike="noStrike">
                <a:solidFill>
                  <a:schemeClr val="dk1"/>
                </a:solidFill>
                <a:latin typeface="Tajawal"/>
                <a:ea typeface="Tajawal"/>
                <a:cs typeface="Tajawal"/>
                <a:sym typeface="Tajawal"/>
              </a:defRPr>
            </a:lvl1pPr>
            <a:lvl2pPr indent="-317500" lvl="1" marL="914400" marR="0" rtl="0" algn="l">
              <a:lnSpc>
                <a:spcPct val="100000"/>
              </a:lnSpc>
              <a:spcBef>
                <a:spcPts val="0"/>
              </a:spcBef>
              <a:spcAft>
                <a:spcPts val="0"/>
              </a:spcAft>
              <a:buClr>
                <a:schemeClr val="dk1"/>
              </a:buClr>
              <a:buSzPts val="1400"/>
              <a:buFont typeface="Tajawal"/>
              <a:buChar char="○"/>
              <a:defRPr b="0" i="0" sz="1400" u="none" cap="none" strike="noStrike">
                <a:solidFill>
                  <a:schemeClr val="dk1"/>
                </a:solidFill>
                <a:latin typeface="Tajawal"/>
                <a:ea typeface="Tajawal"/>
                <a:cs typeface="Tajawal"/>
                <a:sym typeface="Tajawal"/>
              </a:defRPr>
            </a:lvl2pPr>
            <a:lvl3pPr indent="-317500" lvl="2" marL="1371600" marR="0" rtl="0" algn="l">
              <a:lnSpc>
                <a:spcPct val="100000"/>
              </a:lnSpc>
              <a:spcBef>
                <a:spcPts val="0"/>
              </a:spcBef>
              <a:spcAft>
                <a:spcPts val="0"/>
              </a:spcAft>
              <a:buClr>
                <a:schemeClr val="dk1"/>
              </a:buClr>
              <a:buSzPts val="1400"/>
              <a:buFont typeface="Tajawal"/>
              <a:buChar char="■"/>
              <a:defRPr b="0" i="0" sz="1400" u="none" cap="none" strike="noStrike">
                <a:solidFill>
                  <a:schemeClr val="dk1"/>
                </a:solidFill>
                <a:latin typeface="Tajawal"/>
                <a:ea typeface="Tajawal"/>
                <a:cs typeface="Tajawal"/>
                <a:sym typeface="Tajawal"/>
              </a:defRPr>
            </a:lvl3pPr>
            <a:lvl4pPr indent="-317500" lvl="3" marL="1828800" marR="0" rtl="0" algn="l">
              <a:lnSpc>
                <a:spcPct val="100000"/>
              </a:lnSpc>
              <a:spcBef>
                <a:spcPts val="0"/>
              </a:spcBef>
              <a:spcAft>
                <a:spcPts val="0"/>
              </a:spcAft>
              <a:buClr>
                <a:schemeClr val="dk1"/>
              </a:buClr>
              <a:buSzPts val="1400"/>
              <a:buFont typeface="Tajawal"/>
              <a:buChar char="●"/>
              <a:defRPr b="0" i="0" sz="1400" u="none" cap="none" strike="noStrike">
                <a:solidFill>
                  <a:schemeClr val="dk1"/>
                </a:solidFill>
                <a:latin typeface="Tajawal"/>
                <a:ea typeface="Tajawal"/>
                <a:cs typeface="Tajawal"/>
                <a:sym typeface="Tajawal"/>
              </a:defRPr>
            </a:lvl4pPr>
            <a:lvl5pPr indent="-317500" lvl="4" marL="2286000" marR="0" rtl="0" algn="l">
              <a:lnSpc>
                <a:spcPct val="100000"/>
              </a:lnSpc>
              <a:spcBef>
                <a:spcPts val="0"/>
              </a:spcBef>
              <a:spcAft>
                <a:spcPts val="0"/>
              </a:spcAft>
              <a:buClr>
                <a:schemeClr val="dk1"/>
              </a:buClr>
              <a:buSzPts val="1400"/>
              <a:buFont typeface="Tajawal"/>
              <a:buChar char="○"/>
              <a:defRPr b="0" i="0" sz="1400" u="none" cap="none" strike="noStrike">
                <a:solidFill>
                  <a:schemeClr val="dk1"/>
                </a:solidFill>
                <a:latin typeface="Tajawal"/>
                <a:ea typeface="Tajawal"/>
                <a:cs typeface="Tajawal"/>
                <a:sym typeface="Tajawal"/>
              </a:defRPr>
            </a:lvl5pPr>
            <a:lvl6pPr indent="-317500" lvl="5" marL="2743200" marR="0" rtl="0" algn="l">
              <a:lnSpc>
                <a:spcPct val="100000"/>
              </a:lnSpc>
              <a:spcBef>
                <a:spcPts val="0"/>
              </a:spcBef>
              <a:spcAft>
                <a:spcPts val="0"/>
              </a:spcAft>
              <a:buClr>
                <a:schemeClr val="dk1"/>
              </a:buClr>
              <a:buSzPts val="1400"/>
              <a:buFont typeface="Tajawal"/>
              <a:buChar char="■"/>
              <a:defRPr b="0" i="0" sz="1400" u="none" cap="none" strike="noStrike">
                <a:solidFill>
                  <a:schemeClr val="dk1"/>
                </a:solidFill>
                <a:latin typeface="Tajawal"/>
                <a:ea typeface="Tajawal"/>
                <a:cs typeface="Tajawal"/>
                <a:sym typeface="Tajawal"/>
              </a:defRPr>
            </a:lvl6pPr>
            <a:lvl7pPr indent="-317500" lvl="6" marL="3200400" marR="0" rtl="0" algn="l">
              <a:lnSpc>
                <a:spcPct val="100000"/>
              </a:lnSpc>
              <a:spcBef>
                <a:spcPts val="0"/>
              </a:spcBef>
              <a:spcAft>
                <a:spcPts val="0"/>
              </a:spcAft>
              <a:buClr>
                <a:schemeClr val="dk1"/>
              </a:buClr>
              <a:buSzPts val="1400"/>
              <a:buFont typeface="Tajawal"/>
              <a:buChar char="●"/>
              <a:defRPr b="0" i="0" sz="1400" u="none" cap="none" strike="noStrike">
                <a:solidFill>
                  <a:schemeClr val="dk1"/>
                </a:solidFill>
                <a:latin typeface="Tajawal"/>
                <a:ea typeface="Tajawal"/>
                <a:cs typeface="Tajawal"/>
                <a:sym typeface="Tajawal"/>
              </a:defRPr>
            </a:lvl7pPr>
            <a:lvl8pPr indent="-317500" lvl="7" marL="3657600" marR="0" rtl="0" algn="l">
              <a:lnSpc>
                <a:spcPct val="100000"/>
              </a:lnSpc>
              <a:spcBef>
                <a:spcPts val="0"/>
              </a:spcBef>
              <a:spcAft>
                <a:spcPts val="0"/>
              </a:spcAft>
              <a:buClr>
                <a:schemeClr val="dk1"/>
              </a:buClr>
              <a:buSzPts val="1400"/>
              <a:buFont typeface="Tajawal"/>
              <a:buChar char="○"/>
              <a:defRPr b="0" i="0" sz="1400" u="none" cap="none" strike="noStrike">
                <a:solidFill>
                  <a:schemeClr val="dk1"/>
                </a:solidFill>
                <a:latin typeface="Tajawal"/>
                <a:ea typeface="Tajawal"/>
                <a:cs typeface="Tajawal"/>
                <a:sym typeface="Tajawal"/>
              </a:defRPr>
            </a:lvl8pPr>
            <a:lvl9pPr indent="-317500" lvl="8" marL="4114800" marR="0" rtl="0" algn="l">
              <a:lnSpc>
                <a:spcPct val="100000"/>
              </a:lnSpc>
              <a:spcBef>
                <a:spcPts val="0"/>
              </a:spcBef>
              <a:spcAft>
                <a:spcPts val="0"/>
              </a:spcAft>
              <a:buClr>
                <a:schemeClr val="dk1"/>
              </a:buClr>
              <a:buSzPts val="1400"/>
              <a:buFont typeface="Tajawal"/>
              <a:buChar char="■"/>
              <a:defRPr b="0" i="0" sz="1400" u="none" cap="none" strike="noStrike">
                <a:solidFill>
                  <a:schemeClr val="dk1"/>
                </a:solidFill>
                <a:latin typeface="Tajawal"/>
                <a:ea typeface="Tajawal"/>
                <a:cs typeface="Tajawal"/>
                <a:sym typeface="Tajaw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2.jpg"/><Relationship Id="rId4" Type="http://schemas.openxmlformats.org/officeDocument/2006/relationships/hyperlink" Target="https://app.creately.com/diagram/Gfls7WUg1MT"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hyperlink" Target="https://lucid.app/documents/view/fc780743-7a31-4be1-aebb-a7675aea601e" TargetMode="External"/><Relationship Id="rId4" Type="http://schemas.openxmlformats.org/officeDocument/2006/relationships/image" Target="../media/image1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1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hyperlink" Target="https://lucid.app/documents/view/8ac1b1d4-8a54-4eba-8245-b51d43946545" TargetMode="Externa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hyperlink" Target="https://blog.bind.com.mx/tecnicas-y-metodos-para-el-control-de-inventarios" TargetMode="External"/><Relationship Id="rId4" Type="http://schemas.openxmlformats.org/officeDocument/2006/relationships/hyperlink" Target="https://blog.hubspot.es/sales/que-es-control-de-inventarios" TargetMode="External"/><Relationship Id="rId5" Type="http://schemas.openxmlformats.org/officeDocument/2006/relationships/hyperlink" Target="https://www.sisfarma.es/blog/inventario-farmacia/" TargetMode="External"/><Relationship Id="rId6" Type="http://schemas.openxmlformats.org/officeDocument/2006/relationships/hyperlink" Target="https://acortar.link/lxz4Pz" TargetMode="External"/><Relationship Id="rId7" Type="http://schemas.openxmlformats.org/officeDocument/2006/relationships/hyperlink" Target="https://definicion.de/cuestionario/" TargetMode="External"/><Relationship Id="rId8" Type="http://schemas.openxmlformats.org/officeDocument/2006/relationships/hyperlink" Target="https://vogar.com.mx/blog/beneficios-de-contar-con-un-sistema-de-inventarios"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7"/>
          <p:cNvSpPr/>
          <p:nvPr/>
        </p:nvSpPr>
        <p:spPr>
          <a:xfrm>
            <a:off x="6464725" y="565500"/>
            <a:ext cx="1815600" cy="18156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27"/>
          <p:cNvSpPr txBox="1"/>
          <p:nvPr>
            <p:ph type="ctrTitle"/>
          </p:nvPr>
        </p:nvSpPr>
        <p:spPr>
          <a:xfrm>
            <a:off x="3788588" y="1009500"/>
            <a:ext cx="4583700" cy="181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200"/>
              <a:buNone/>
            </a:pPr>
            <a:r>
              <a:rPr b="1" i="1" lang="en" sz="4000">
                <a:latin typeface="Times New Roman"/>
                <a:ea typeface="Times New Roman"/>
                <a:cs typeface="Times New Roman"/>
                <a:sym typeface="Times New Roman"/>
              </a:rPr>
              <a:t>Sistema</a:t>
            </a:r>
            <a:r>
              <a:rPr b="1" i="1" lang="en" sz="4000">
                <a:latin typeface="Times New Roman"/>
                <a:ea typeface="Times New Roman"/>
                <a:cs typeface="Times New Roman"/>
                <a:sym typeface="Times New Roman"/>
              </a:rPr>
              <a:t> para la administración de farmacias</a:t>
            </a:r>
            <a:endParaRPr b="1" i="1" sz="3900">
              <a:solidFill>
                <a:schemeClr val="lt2"/>
              </a:solidFill>
              <a:latin typeface="Times New Roman"/>
              <a:ea typeface="Times New Roman"/>
              <a:cs typeface="Times New Roman"/>
              <a:sym typeface="Times New Roman"/>
            </a:endParaRPr>
          </a:p>
        </p:txBody>
      </p:sp>
      <p:sp>
        <p:nvSpPr>
          <p:cNvPr id="220" name="Google Shape;220;p27"/>
          <p:cNvSpPr txBox="1"/>
          <p:nvPr>
            <p:ph idx="1" type="subTitle"/>
          </p:nvPr>
        </p:nvSpPr>
        <p:spPr>
          <a:xfrm>
            <a:off x="4140825" y="2947525"/>
            <a:ext cx="3867900" cy="154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 Solano </a:t>
            </a:r>
            <a:r>
              <a:rPr lang="en">
                <a:latin typeface="Times New Roman"/>
                <a:ea typeface="Times New Roman"/>
                <a:cs typeface="Times New Roman"/>
                <a:sym typeface="Times New Roman"/>
              </a:rPr>
              <a:t>Cristian</a:t>
            </a:r>
            <a:endParaRPr>
              <a:latin typeface="Times New Roman"/>
              <a:ea typeface="Times New Roman"/>
              <a:cs typeface="Times New Roman"/>
              <a:sym typeface="Times New Roman"/>
            </a:endParaRPr>
          </a:p>
          <a:p>
            <a:pPr indent="0" lvl="0" marL="0" rtl="0" algn="ctr">
              <a:lnSpc>
                <a:spcPct val="115000"/>
              </a:lnSpc>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Alvarez </a:t>
            </a:r>
            <a:r>
              <a:rPr lang="en">
                <a:latin typeface="Times New Roman"/>
                <a:ea typeface="Times New Roman"/>
                <a:cs typeface="Times New Roman"/>
                <a:sym typeface="Times New Roman"/>
              </a:rPr>
              <a:t>Loren</a:t>
            </a:r>
            <a:endParaRPr>
              <a:latin typeface="Times New Roman"/>
              <a:ea typeface="Times New Roman"/>
              <a:cs typeface="Times New Roman"/>
              <a:sym typeface="Times New Roman"/>
            </a:endParaRPr>
          </a:p>
          <a:p>
            <a:pPr indent="0" lvl="0" marL="0" rtl="0" algn="ctr">
              <a:lnSpc>
                <a:spcPct val="115000"/>
              </a:lnSpc>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Barrera </a:t>
            </a:r>
            <a:r>
              <a:rPr lang="en">
                <a:latin typeface="Times New Roman"/>
                <a:ea typeface="Times New Roman"/>
                <a:cs typeface="Times New Roman"/>
                <a:sym typeface="Times New Roman"/>
              </a:rPr>
              <a:t>Kevin </a:t>
            </a:r>
            <a:endParaRPr>
              <a:latin typeface="Times New Roman"/>
              <a:ea typeface="Times New Roman"/>
              <a:cs typeface="Times New Roman"/>
              <a:sym typeface="Times New Roman"/>
            </a:endParaRPr>
          </a:p>
          <a:p>
            <a:pPr indent="0" lvl="0" marL="0" rtl="0" algn="ctr">
              <a:lnSpc>
                <a:spcPct val="115000"/>
              </a:lnSpc>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Cortes </a:t>
            </a:r>
            <a:r>
              <a:rPr lang="en">
                <a:latin typeface="Times New Roman"/>
                <a:ea typeface="Times New Roman"/>
                <a:cs typeface="Times New Roman"/>
                <a:sym typeface="Times New Roman"/>
              </a:rPr>
              <a:t>Samuel</a:t>
            </a:r>
            <a:endParaRPr>
              <a:latin typeface="Times New Roman"/>
              <a:ea typeface="Times New Roman"/>
              <a:cs typeface="Times New Roman"/>
              <a:sym typeface="Times New Roman"/>
            </a:endParaRPr>
          </a:p>
          <a:p>
            <a:pPr indent="0" lvl="0" marL="0" rtl="0" algn="ctr">
              <a:lnSpc>
                <a:spcPct val="115000"/>
              </a:lnSpc>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Avendaño Nicoll </a:t>
            </a:r>
            <a:endParaRPr>
              <a:latin typeface="Times New Roman"/>
              <a:ea typeface="Times New Roman"/>
              <a:cs typeface="Times New Roman"/>
              <a:sym typeface="Times New Roman"/>
            </a:endParaRPr>
          </a:p>
        </p:txBody>
      </p:sp>
      <p:sp>
        <p:nvSpPr>
          <p:cNvPr id="221" name="Google Shape;221;p27"/>
          <p:cNvSpPr/>
          <p:nvPr/>
        </p:nvSpPr>
        <p:spPr>
          <a:xfrm rot="5400000">
            <a:off x="8607000" y="832200"/>
            <a:ext cx="177300" cy="1773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27"/>
          <p:cNvSpPr/>
          <p:nvPr/>
        </p:nvSpPr>
        <p:spPr>
          <a:xfrm rot="-5400000">
            <a:off x="359700" y="4133950"/>
            <a:ext cx="177300" cy="1773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3" name="Google Shape;223;p27"/>
          <p:cNvPicPr preferRelativeResize="0"/>
          <p:nvPr/>
        </p:nvPicPr>
        <p:blipFill>
          <a:blip r:embed="rId3">
            <a:alphaModFix/>
          </a:blip>
          <a:stretch>
            <a:fillRect/>
          </a:stretch>
        </p:blipFill>
        <p:spPr>
          <a:xfrm>
            <a:off x="942800" y="832200"/>
            <a:ext cx="3027400" cy="3027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6"/>
          <p:cNvSpPr txBox="1"/>
          <p:nvPr>
            <p:ph idx="4" type="title"/>
          </p:nvPr>
        </p:nvSpPr>
        <p:spPr>
          <a:xfrm>
            <a:off x="728075" y="537575"/>
            <a:ext cx="7703400" cy="62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3600">
                <a:latin typeface="Times New Roman"/>
                <a:ea typeface="Times New Roman"/>
                <a:cs typeface="Times New Roman"/>
                <a:sym typeface="Times New Roman"/>
              </a:rPr>
              <a:t>Alcance </a:t>
            </a:r>
            <a:endParaRPr b="1" i="1" sz="3600">
              <a:latin typeface="Times New Roman"/>
              <a:ea typeface="Times New Roman"/>
              <a:cs typeface="Times New Roman"/>
              <a:sym typeface="Times New Roman"/>
            </a:endParaRPr>
          </a:p>
        </p:txBody>
      </p:sp>
      <p:sp>
        <p:nvSpPr>
          <p:cNvPr id="310" name="Google Shape;310;p36"/>
          <p:cNvSpPr txBox="1"/>
          <p:nvPr/>
        </p:nvSpPr>
        <p:spPr>
          <a:xfrm>
            <a:off x="856075" y="1252275"/>
            <a:ext cx="719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ajawal"/>
                <a:ea typeface="Tajawal"/>
                <a:cs typeface="Tajawal"/>
                <a:sym typeface="Tajawal"/>
              </a:rPr>
              <a:t>.</a:t>
            </a:r>
            <a:endParaRPr b="0" i="0" sz="1400" u="none" cap="none" strike="noStrike">
              <a:solidFill>
                <a:srgbClr val="000000"/>
              </a:solidFill>
              <a:latin typeface="Tajawal"/>
              <a:ea typeface="Tajawal"/>
              <a:cs typeface="Tajawal"/>
              <a:sym typeface="Tajawal"/>
            </a:endParaRPr>
          </a:p>
        </p:txBody>
      </p:sp>
      <p:sp>
        <p:nvSpPr>
          <p:cNvPr id="311" name="Google Shape;311;p36"/>
          <p:cNvSpPr txBox="1"/>
          <p:nvPr/>
        </p:nvSpPr>
        <p:spPr>
          <a:xfrm>
            <a:off x="4073225" y="1165475"/>
            <a:ext cx="4281000" cy="3324600"/>
          </a:xfrm>
          <a:prstGeom prst="rect">
            <a:avLst/>
          </a:prstGeom>
          <a:noFill/>
          <a:ln>
            <a:noFill/>
          </a:ln>
        </p:spPr>
        <p:txBody>
          <a:bodyPr anchorCtr="0" anchor="t" bIns="91425" lIns="91425" spcFirstLastPara="1" rIns="91425" wrap="square" tIns="91425">
            <a:spAutoFit/>
          </a:bodyPr>
          <a:lstStyle/>
          <a:p>
            <a:pPr indent="457200" lvl="0" marL="0" marR="0" rtl="0" algn="just">
              <a:lnSpc>
                <a:spcPct val="100000"/>
              </a:lnSpc>
              <a:spcBef>
                <a:spcPts val="0"/>
              </a:spcBef>
              <a:spcAft>
                <a:spcPts val="0"/>
              </a:spcAft>
              <a:buClr>
                <a:srgbClr val="000000"/>
              </a:buClr>
              <a:buSzPts val="1600"/>
              <a:buFont typeface="Arial"/>
              <a:buNone/>
            </a:pPr>
            <a:r>
              <a:rPr lang="en" sz="1700">
                <a:latin typeface="Times New Roman"/>
                <a:ea typeface="Times New Roman"/>
                <a:cs typeface="Times New Roman"/>
                <a:sym typeface="Times New Roman"/>
              </a:rPr>
              <a:t>Este sistema de </a:t>
            </a:r>
            <a:r>
              <a:rPr lang="en" sz="1700">
                <a:latin typeface="Times New Roman"/>
                <a:ea typeface="Times New Roman"/>
                <a:cs typeface="Times New Roman"/>
                <a:sym typeface="Times New Roman"/>
              </a:rPr>
              <a:t>información</a:t>
            </a:r>
            <a:r>
              <a:rPr lang="en" sz="1700">
                <a:latin typeface="Times New Roman"/>
                <a:ea typeface="Times New Roman"/>
                <a:cs typeface="Times New Roman"/>
                <a:sym typeface="Times New Roman"/>
              </a:rPr>
              <a:t> </a:t>
            </a:r>
            <a:r>
              <a:rPr lang="en" sz="1700">
                <a:latin typeface="Times New Roman"/>
                <a:ea typeface="Times New Roman"/>
                <a:cs typeface="Times New Roman"/>
                <a:sym typeface="Times New Roman"/>
              </a:rPr>
              <a:t>está</a:t>
            </a:r>
            <a:r>
              <a:rPr lang="en" sz="1700">
                <a:latin typeface="Times New Roman"/>
                <a:ea typeface="Times New Roman"/>
                <a:cs typeface="Times New Roman"/>
                <a:sym typeface="Times New Roman"/>
              </a:rPr>
              <a:t> </a:t>
            </a:r>
            <a:r>
              <a:rPr lang="en" sz="1700">
                <a:latin typeface="Times New Roman"/>
                <a:ea typeface="Times New Roman"/>
                <a:cs typeface="Times New Roman"/>
                <a:sym typeface="Times New Roman"/>
              </a:rPr>
              <a:t>destinado</a:t>
            </a:r>
            <a:r>
              <a:rPr lang="en" sz="1700">
                <a:latin typeface="Times New Roman"/>
                <a:ea typeface="Times New Roman"/>
                <a:cs typeface="Times New Roman"/>
                <a:sym typeface="Times New Roman"/>
              </a:rPr>
              <a:t> para</a:t>
            </a:r>
            <a:r>
              <a:rPr i="0" lang="en" sz="1700" u="none" cap="none" strike="noStrike">
                <a:solidFill>
                  <a:srgbClr val="000000"/>
                </a:solidFill>
                <a:latin typeface="Times New Roman"/>
                <a:ea typeface="Times New Roman"/>
                <a:cs typeface="Times New Roman"/>
                <a:sym typeface="Times New Roman"/>
              </a:rPr>
              <a:t> optimizar la administración y funcionamiento de la farmacia, el sistema registrará los movimientos y actualizaciones del inventario, lo </a:t>
            </a:r>
            <a:r>
              <a:rPr lang="en" sz="1700">
                <a:latin typeface="Times New Roman"/>
                <a:ea typeface="Times New Roman"/>
                <a:cs typeface="Times New Roman"/>
                <a:sym typeface="Times New Roman"/>
              </a:rPr>
              <a:t>cual</a:t>
            </a:r>
            <a:r>
              <a:rPr i="0" lang="en" sz="1700" u="none" cap="none" strike="noStrike">
                <a:solidFill>
                  <a:srgbClr val="000000"/>
                </a:solidFill>
                <a:latin typeface="Times New Roman"/>
                <a:ea typeface="Times New Roman"/>
                <a:cs typeface="Times New Roman"/>
                <a:sym typeface="Times New Roman"/>
              </a:rPr>
              <a:t> apoyará al planteamiento de gastos de la </a:t>
            </a:r>
            <a:r>
              <a:rPr lang="en" sz="1700">
                <a:latin typeface="Times New Roman"/>
                <a:ea typeface="Times New Roman"/>
                <a:cs typeface="Times New Roman"/>
                <a:sym typeface="Times New Roman"/>
              </a:rPr>
              <a:t>farmacia</a:t>
            </a:r>
            <a:r>
              <a:rPr i="0" lang="en" sz="1700" u="none" cap="none" strike="noStrike">
                <a:solidFill>
                  <a:srgbClr val="000000"/>
                </a:solidFill>
                <a:latin typeface="Times New Roman"/>
                <a:ea typeface="Times New Roman"/>
                <a:cs typeface="Times New Roman"/>
                <a:sym typeface="Times New Roman"/>
              </a:rPr>
              <a:t>, a su  servicio al cliente y su productividad al mantener un orden y brindar información extra de los movimientos generados de la misma tales como la venta total diaria, mensual y anual.</a:t>
            </a:r>
            <a:endParaRPr i="0" sz="1700" u="none" cap="none" strike="noStrike">
              <a:solidFill>
                <a:schemeClr val="dk1"/>
              </a:solidFill>
              <a:latin typeface="Times New Roman"/>
              <a:ea typeface="Times New Roman"/>
              <a:cs typeface="Times New Roman"/>
              <a:sym typeface="Times New Roman"/>
            </a:endParaRPr>
          </a:p>
          <a:p>
            <a:pPr indent="457200" lvl="0" marL="0" marR="0" rtl="0" algn="just">
              <a:lnSpc>
                <a:spcPct val="100000"/>
              </a:lnSpc>
              <a:spcBef>
                <a:spcPts val="0"/>
              </a:spcBef>
              <a:spcAft>
                <a:spcPts val="0"/>
              </a:spcAft>
              <a:buClr>
                <a:srgbClr val="000000"/>
              </a:buClr>
              <a:buSzPts val="1400"/>
              <a:buFont typeface="Arial"/>
              <a:buNone/>
            </a:pPr>
            <a:r>
              <a:t/>
            </a:r>
            <a:endParaRPr i="0" sz="1700" u="none" cap="none" strike="noStrike">
              <a:solidFill>
                <a:srgbClr val="000000"/>
              </a:solidFill>
              <a:latin typeface="Times New Roman"/>
              <a:ea typeface="Times New Roman"/>
              <a:cs typeface="Times New Roman"/>
              <a:sym typeface="Times New Roman"/>
            </a:endParaRPr>
          </a:p>
        </p:txBody>
      </p:sp>
      <p:pic>
        <p:nvPicPr>
          <p:cNvPr id="312" name="Google Shape;312;p36"/>
          <p:cNvPicPr preferRelativeResize="0"/>
          <p:nvPr/>
        </p:nvPicPr>
        <p:blipFill rotWithShape="1">
          <a:blip r:embed="rId3">
            <a:alphaModFix/>
          </a:blip>
          <a:srcRect b="0" l="0" r="0" t="0"/>
          <a:stretch/>
        </p:blipFill>
        <p:spPr>
          <a:xfrm>
            <a:off x="856075" y="1292525"/>
            <a:ext cx="3090800" cy="2763800"/>
          </a:xfrm>
          <a:prstGeom prst="rect">
            <a:avLst/>
          </a:prstGeom>
          <a:noFill/>
          <a:ln>
            <a:noFill/>
          </a:ln>
          <a:effectLst>
            <a:outerShdw blurRad="128588" rotWithShape="0" algn="bl" dist="85725">
              <a:srgbClr val="000000">
                <a:alpha val="43921"/>
              </a:srgbClr>
            </a:outerShdw>
          </a:effectLst>
        </p:spPr>
      </p:pic>
      <p:sp>
        <p:nvSpPr>
          <p:cNvPr id="313" name="Google Shape;313;p36"/>
          <p:cNvSpPr txBox="1"/>
          <p:nvPr/>
        </p:nvSpPr>
        <p:spPr>
          <a:xfrm>
            <a:off x="1132188" y="4056325"/>
            <a:ext cx="2853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7"/>
          <p:cNvSpPr txBox="1"/>
          <p:nvPr>
            <p:ph idx="4" type="title"/>
          </p:nvPr>
        </p:nvSpPr>
        <p:spPr>
          <a:xfrm>
            <a:off x="728075" y="537575"/>
            <a:ext cx="7715100" cy="62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3600">
                <a:latin typeface="Times New Roman"/>
                <a:ea typeface="Times New Roman"/>
                <a:cs typeface="Times New Roman"/>
                <a:sym typeface="Times New Roman"/>
              </a:rPr>
              <a:t>D</a:t>
            </a:r>
            <a:r>
              <a:rPr b="1" i="1" lang="en" sz="3600">
                <a:latin typeface="Times New Roman"/>
                <a:ea typeface="Times New Roman"/>
                <a:cs typeface="Times New Roman"/>
                <a:sym typeface="Times New Roman"/>
              </a:rPr>
              <a:t>elimitación</a:t>
            </a:r>
            <a:endParaRPr b="1" i="1" sz="3600">
              <a:latin typeface="Times New Roman"/>
              <a:ea typeface="Times New Roman"/>
              <a:cs typeface="Times New Roman"/>
              <a:sym typeface="Times New Roman"/>
            </a:endParaRPr>
          </a:p>
        </p:txBody>
      </p:sp>
      <p:sp>
        <p:nvSpPr>
          <p:cNvPr id="319" name="Google Shape;319;p37"/>
          <p:cNvSpPr txBox="1"/>
          <p:nvPr/>
        </p:nvSpPr>
        <p:spPr>
          <a:xfrm>
            <a:off x="856075" y="1252275"/>
            <a:ext cx="719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ajawal"/>
                <a:ea typeface="Tajawal"/>
                <a:cs typeface="Tajawal"/>
                <a:sym typeface="Tajawal"/>
              </a:rPr>
              <a:t>.</a:t>
            </a:r>
            <a:endParaRPr b="0" i="0" sz="1400" u="none" cap="none" strike="noStrike">
              <a:solidFill>
                <a:srgbClr val="000000"/>
              </a:solidFill>
              <a:latin typeface="Tajawal"/>
              <a:ea typeface="Tajawal"/>
              <a:cs typeface="Tajawal"/>
              <a:sym typeface="Tajawal"/>
            </a:endParaRPr>
          </a:p>
        </p:txBody>
      </p:sp>
      <p:sp>
        <p:nvSpPr>
          <p:cNvPr id="320" name="Google Shape;320;p37"/>
          <p:cNvSpPr txBox="1"/>
          <p:nvPr/>
        </p:nvSpPr>
        <p:spPr>
          <a:xfrm>
            <a:off x="856075" y="1412300"/>
            <a:ext cx="4251900" cy="2801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lang="en" sz="1700">
                <a:latin typeface="Times New Roman"/>
                <a:ea typeface="Times New Roman"/>
                <a:cs typeface="Times New Roman"/>
                <a:sym typeface="Times New Roman"/>
              </a:rPr>
              <a:t>El sistema</a:t>
            </a:r>
            <a:r>
              <a:rPr b="0" i="0" lang="en" sz="1700" u="none" cap="none" strike="noStrike">
                <a:solidFill>
                  <a:srgbClr val="000000"/>
                </a:solidFill>
                <a:latin typeface="Times New Roman"/>
                <a:ea typeface="Times New Roman"/>
                <a:cs typeface="Times New Roman"/>
                <a:sym typeface="Times New Roman"/>
              </a:rPr>
              <a:t> apoyará el área de administración, inventario, ventas y derivados de las mismas; no se tendrá apoyo en el área de las encuestas, formatos y papeleo manual requerido y exigido por la secretaría de salud </a:t>
            </a:r>
            <a:r>
              <a:rPr lang="en" sz="1700">
                <a:latin typeface="Times New Roman"/>
                <a:ea typeface="Times New Roman"/>
                <a:cs typeface="Times New Roman"/>
                <a:sym typeface="Times New Roman"/>
              </a:rPr>
              <a:t>debido a la </a:t>
            </a:r>
            <a:r>
              <a:rPr lang="en" sz="1700">
                <a:latin typeface="Times New Roman"/>
                <a:ea typeface="Times New Roman"/>
                <a:cs typeface="Times New Roman"/>
                <a:sym typeface="Times New Roman"/>
              </a:rPr>
              <a:t>delicadeza en el manejo que estos requieren</a:t>
            </a:r>
            <a:r>
              <a:rPr lang="en" sz="1700">
                <a:latin typeface="Times New Roman"/>
                <a:ea typeface="Times New Roman"/>
                <a:cs typeface="Times New Roman"/>
                <a:sym typeface="Times New Roman"/>
              </a:rPr>
              <a:t> </a:t>
            </a:r>
            <a:r>
              <a:rPr b="0" i="0" lang="en" sz="1700" u="none" cap="none" strike="noStrike">
                <a:solidFill>
                  <a:srgbClr val="000000"/>
                </a:solidFill>
                <a:latin typeface="Times New Roman"/>
                <a:ea typeface="Times New Roman"/>
                <a:cs typeface="Times New Roman"/>
                <a:sym typeface="Times New Roman"/>
              </a:rPr>
              <a:t>.</a:t>
            </a:r>
            <a:endParaRPr b="0" i="0" sz="17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Times New Roman"/>
                <a:ea typeface="Times New Roman"/>
                <a:cs typeface="Times New Roman"/>
                <a:sym typeface="Times New Roman"/>
              </a:rPr>
              <a:t>El tiempo que requiere el desarrollo de este sistema de información es de 6 trimestres en los que se espera sea sufici</a:t>
            </a:r>
            <a:r>
              <a:rPr lang="en" sz="1700">
                <a:latin typeface="Times New Roman"/>
                <a:ea typeface="Times New Roman"/>
                <a:cs typeface="Times New Roman"/>
                <a:sym typeface="Times New Roman"/>
              </a:rPr>
              <a:t>ente para </a:t>
            </a:r>
            <a:r>
              <a:rPr lang="en" sz="1700">
                <a:latin typeface="Times New Roman"/>
                <a:ea typeface="Times New Roman"/>
                <a:cs typeface="Times New Roman"/>
                <a:sym typeface="Times New Roman"/>
              </a:rPr>
              <a:t>culminación</a:t>
            </a:r>
            <a:r>
              <a:rPr lang="en" sz="1700">
                <a:latin typeface="Times New Roman"/>
                <a:ea typeface="Times New Roman"/>
                <a:cs typeface="Times New Roman"/>
                <a:sym typeface="Times New Roman"/>
              </a:rPr>
              <a:t> del sistema de </a:t>
            </a:r>
            <a:r>
              <a:rPr lang="en" sz="1700">
                <a:latin typeface="Times New Roman"/>
                <a:ea typeface="Times New Roman"/>
                <a:cs typeface="Times New Roman"/>
                <a:sym typeface="Times New Roman"/>
              </a:rPr>
              <a:t>información</a:t>
            </a:r>
            <a:r>
              <a:rPr lang="en" sz="1700">
                <a:latin typeface="Times New Roman"/>
                <a:ea typeface="Times New Roman"/>
                <a:cs typeface="Times New Roman"/>
                <a:sym typeface="Times New Roman"/>
              </a:rPr>
              <a:t>.</a:t>
            </a:r>
            <a:endParaRPr b="0" i="0" sz="1700" u="none" cap="none" strike="noStrike">
              <a:solidFill>
                <a:srgbClr val="000000"/>
              </a:solidFill>
              <a:latin typeface="Times New Roman"/>
              <a:ea typeface="Times New Roman"/>
              <a:cs typeface="Times New Roman"/>
              <a:sym typeface="Times New Roman"/>
            </a:endParaRPr>
          </a:p>
        </p:txBody>
      </p:sp>
      <p:pic>
        <p:nvPicPr>
          <p:cNvPr id="321" name="Google Shape;321;p37"/>
          <p:cNvPicPr preferRelativeResize="0"/>
          <p:nvPr/>
        </p:nvPicPr>
        <p:blipFill rotWithShape="1">
          <a:blip r:embed="rId3">
            <a:alphaModFix/>
          </a:blip>
          <a:srcRect b="0" l="0" r="0" t="0"/>
          <a:stretch/>
        </p:blipFill>
        <p:spPr>
          <a:xfrm>
            <a:off x="5066500" y="1265900"/>
            <a:ext cx="3190399" cy="2791597"/>
          </a:xfrm>
          <a:prstGeom prst="rect">
            <a:avLst/>
          </a:prstGeom>
          <a:noFill/>
          <a:ln>
            <a:noFill/>
          </a:ln>
        </p:spPr>
      </p:pic>
      <p:sp>
        <p:nvSpPr>
          <p:cNvPr id="322" name="Google Shape;322;p37"/>
          <p:cNvSpPr txBox="1"/>
          <p:nvPr/>
        </p:nvSpPr>
        <p:spPr>
          <a:xfrm>
            <a:off x="5194100" y="4057500"/>
            <a:ext cx="293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8"/>
          <p:cNvSpPr txBox="1"/>
          <p:nvPr>
            <p:ph idx="4" type="title"/>
          </p:nvPr>
        </p:nvSpPr>
        <p:spPr>
          <a:xfrm>
            <a:off x="739825" y="537575"/>
            <a:ext cx="7727100" cy="62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3600">
                <a:latin typeface="Times New Roman"/>
                <a:ea typeface="Times New Roman"/>
                <a:cs typeface="Times New Roman"/>
                <a:sym typeface="Times New Roman"/>
              </a:rPr>
              <a:t>Técnicas</a:t>
            </a:r>
            <a:r>
              <a:rPr b="1" i="1" lang="en" sz="3600">
                <a:latin typeface="Times New Roman"/>
                <a:ea typeface="Times New Roman"/>
                <a:cs typeface="Times New Roman"/>
                <a:sym typeface="Times New Roman"/>
              </a:rPr>
              <a:t> e instrumentos de </a:t>
            </a:r>
            <a:r>
              <a:rPr b="1" i="1" lang="en" sz="3600">
                <a:latin typeface="Times New Roman"/>
                <a:ea typeface="Times New Roman"/>
                <a:cs typeface="Times New Roman"/>
                <a:sym typeface="Times New Roman"/>
              </a:rPr>
              <a:t>recolección</a:t>
            </a:r>
            <a:r>
              <a:rPr b="1" i="1" lang="en" sz="3600">
                <a:latin typeface="Times New Roman"/>
                <a:ea typeface="Times New Roman"/>
                <a:cs typeface="Times New Roman"/>
                <a:sym typeface="Times New Roman"/>
              </a:rPr>
              <a:t> </a:t>
            </a:r>
            <a:endParaRPr b="1" i="1" sz="3600">
              <a:latin typeface="Times New Roman"/>
              <a:ea typeface="Times New Roman"/>
              <a:cs typeface="Times New Roman"/>
              <a:sym typeface="Times New Roman"/>
            </a:endParaRPr>
          </a:p>
        </p:txBody>
      </p:sp>
      <p:sp>
        <p:nvSpPr>
          <p:cNvPr id="328" name="Google Shape;328;p38"/>
          <p:cNvSpPr txBox="1"/>
          <p:nvPr/>
        </p:nvSpPr>
        <p:spPr>
          <a:xfrm>
            <a:off x="872400" y="1475500"/>
            <a:ext cx="37614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latin typeface="Times New Roman"/>
                <a:ea typeface="Times New Roman"/>
                <a:cs typeface="Times New Roman"/>
                <a:sym typeface="Times New Roman"/>
              </a:rPr>
              <a:t>Contextualización</a:t>
            </a:r>
            <a:r>
              <a:rPr b="1" lang="en" sz="2500">
                <a:latin typeface="Times New Roman"/>
                <a:ea typeface="Times New Roman"/>
                <a:cs typeface="Times New Roman"/>
                <a:sym typeface="Times New Roman"/>
              </a:rPr>
              <a:t>:</a:t>
            </a:r>
            <a:endParaRPr b="1" sz="2500">
              <a:latin typeface="Times New Roman"/>
              <a:ea typeface="Times New Roman"/>
              <a:cs typeface="Times New Roman"/>
              <a:sym typeface="Times New Roman"/>
            </a:endParaRPr>
          </a:p>
          <a:p>
            <a:pPr indent="0" lvl="0" marL="0" rtl="0" algn="l">
              <a:spcBef>
                <a:spcPts val="0"/>
              </a:spcBef>
              <a:spcAft>
                <a:spcPts val="0"/>
              </a:spcAft>
              <a:buNone/>
            </a:pPr>
            <a:r>
              <a:rPr lang="en" sz="1700">
                <a:latin typeface="Times New Roman"/>
                <a:ea typeface="Times New Roman"/>
                <a:cs typeface="Times New Roman"/>
                <a:sym typeface="Times New Roman"/>
              </a:rPr>
              <a:t>En el proceso de hacer una </a:t>
            </a:r>
            <a:r>
              <a:rPr lang="en" sz="1700">
                <a:latin typeface="Times New Roman"/>
                <a:ea typeface="Times New Roman"/>
                <a:cs typeface="Times New Roman"/>
                <a:sym typeface="Times New Roman"/>
              </a:rPr>
              <a:t>investigación</a:t>
            </a:r>
            <a:r>
              <a:rPr lang="en" sz="1700">
                <a:latin typeface="Times New Roman"/>
                <a:ea typeface="Times New Roman"/>
                <a:cs typeface="Times New Roman"/>
                <a:sym typeface="Times New Roman"/>
              </a:rPr>
              <a:t> lo principal es tener una buena forma o manera de </a:t>
            </a:r>
            <a:r>
              <a:rPr lang="en" sz="1700">
                <a:latin typeface="Times New Roman"/>
                <a:ea typeface="Times New Roman"/>
                <a:cs typeface="Times New Roman"/>
                <a:sym typeface="Times New Roman"/>
              </a:rPr>
              <a:t>obtener</a:t>
            </a:r>
            <a:r>
              <a:rPr lang="en" sz="1700">
                <a:latin typeface="Times New Roman"/>
                <a:ea typeface="Times New Roman"/>
                <a:cs typeface="Times New Roman"/>
                <a:sym typeface="Times New Roman"/>
              </a:rPr>
              <a:t> la </a:t>
            </a:r>
            <a:r>
              <a:rPr lang="en" sz="1700">
                <a:latin typeface="Times New Roman"/>
                <a:ea typeface="Times New Roman"/>
                <a:cs typeface="Times New Roman"/>
                <a:sym typeface="Times New Roman"/>
              </a:rPr>
              <a:t>información de diversas fuentes de una manera completa y precisa en donde se utiliza un mecanismo para la recolección y medición de los datos.</a:t>
            </a:r>
            <a:r>
              <a:rPr b="1" lang="en" sz="1600">
                <a:latin typeface="Times New Roman"/>
                <a:ea typeface="Times New Roman"/>
                <a:cs typeface="Times New Roman"/>
                <a:sym typeface="Times New Roman"/>
              </a:rPr>
              <a:t>(Aguilar, 2019)</a:t>
            </a:r>
            <a:endParaRPr b="1" sz="1600">
              <a:latin typeface="Times New Roman"/>
              <a:ea typeface="Times New Roman"/>
              <a:cs typeface="Times New Roman"/>
              <a:sym typeface="Times New Roman"/>
            </a:endParaRPr>
          </a:p>
        </p:txBody>
      </p:sp>
      <p:pic>
        <p:nvPicPr>
          <p:cNvPr id="329" name="Google Shape;329;p38"/>
          <p:cNvPicPr preferRelativeResize="0"/>
          <p:nvPr/>
        </p:nvPicPr>
        <p:blipFill rotWithShape="1">
          <a:blip r:embed="rId3">
            <a:alphaModFix/>
          </a:blip>
          <a:srcRect b="0" l="12847" r="12847" t="0"/>
          <a:stretch/>
        </p:blipFill>
        <p:spPr>
          <a:xfrm>
            <a:off x="5166975" y="1632275"/>
            <a:ext cx="2677449" cy="2087650"/>
          </a:xfrm>
          <a:prstGeom prst="rect">
            <a:avLst/>
          </a:prstGeom>
          <a:noFill/>
          <a:ln>
            <a:noFill/>
          </a:ln>
        </p:spPr>
      </p:pic>
      <p:sp>
        <p:nvSpPr>
          <p:cNvPr id="330" name="Google Shape;330;p38"/>
          <p:cNvSpPr txBox="1"/>
          <p:nvPr/>
        </p:nvSpPr>
        <p:spPr>
          <a:xfrm>
            <a:off x="5166975" y="3719925"/>
            <a:ext cx="2677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Times New Roman"/>
                <a:ea typeface="Times New Roman"/>
                <a:cs typeface="Times New Roman"/>
                <a:sym typeface="Times New Roman"/>
              </a:rPr>
              <a:t>Montero (2016) </a:t>
            </a:r>
            <a:endParaRPr b="1">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9"/>
          <p:cNvSpPr txBox="1"/>
          <p:nvPr>
            <p:ph idx="4" type="title"/>
          </p:nvPr>
        </p:nvSpPr>
        <p:spPr>
          <a:xfrm>
            <a:off x="728075" y="537575"/>
            <a:ext cx="7703400" cy="62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3600">
                <a:latin typeface="Times New Roman"/>
                <a:ea typeface="Times New Roman"/>
                <a:cs typeface="Times New Roman"/>
                <a:sym typeface="Times New Roman"/>
              </a:rPr>
              <a:t>Técnicas</a:t>
            </a:r>
            <a:r>
              <a:rPr b="1" i="1" lang="en" sz="3600">
                <a:latin typeface="Times New Roman"/>
                <a:ea typeface="Times New Roman"/>
                <a:cs typeface="Times New Roman"/>
                <a:sym typeface="Times New Roman"/>
              </a:rPr>
              <a:t> e instrumentos de </a:t>
            </a:r>
            <a:r>
              <a:rPr b="1" i="1" lang="en" sz="3600">
                <a:latin typeface="Times New Roman"/>
                <a:ea typeface="Times New Roman"/>
                <a:cs typeface="Times New Roman"/>
                <a:sym typeface="Times New Roman"/>
              </a:rPr>
              <a:t>recolección</a:t>
            </a:r>
            <a:endParaRPr b="1" i="1" sz="3600">
              <a:latin typeface="Times New Roman"/>
              <a:ea typeface="Times New Roman"/>
              <a:cs typeface="Times New Roman"/>
              <a:sym typeface="Times New Roman"/>
            </a:endParaRPr>
          </a:p>
        </p:txBody>
      </p:sp>
      <p:sp>
        <p:nvSpPr>
          <p:cNvPr id="336" name="Google Shape;336;p39"/>
          <p:cNvSpPr txBox="1"/>
          <p:nvPr/>
        </p:nvSpPr>
        <p:spPr>
          <a:xfrm>
            <a:off x="4287000" y="1317000"/>
            <a:ext cx="3969900" cy="306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Times New Roman"/>
                <a:ea typeface="Times New Roman"/>
                <a:cs typeface="Times New Roman"/>
                <a:sym typeface="Times New Roman"/>
              </a:rPr>
              <a:t>Se </a:t>
            </a:r>
            <a:r>
              <a:rPr lang="en" sz="1700">
                <a:latin typeface="Times New Roman"/>
                <a:ea typeface="Times New Roman"/>
                <a:cs typeface="Times New Roman"/>
                <a:sym typeface="Times New Roman"/>
              </a:rPr>
              <a:t>utilizó</a:t>
            </a:r>
            <a:r>
              <a:rPr lang="en" sz="1700">
                <a:latin typeface="Times New Roman"/>
                <a:ea typeface="Times New Roman"/>
                <a:cs typeface="Times New Roman"/>
                <a:sym typeface="Times New Roman"/>
              </a:rPr>
              <a:t> la </a:t>
            </a:r>
            <a:r>
              <a:rPr lang="en" sz="1700">
                <a:latin typeface="Times New Roman"/>
                <a:ea typeface="Times New Roman"/>
                <a:cs typeface="Times New Roman"/>
                <a:sym typeface="Times New Roman"/>
              </a:rPr>
              <a:t>técnica de “entrevista’’</a:t>
            </a:r>
            <a:r>
              <a:rPr lang="en" sz="1700">
                <a:latin typeface="Times New Roman"/>
                <a:ea typeface="Times New Roman"/>
                <a:cs typeface="Times New Roman"/>
                <a:sym typeface="Times New Roman"/>
              </a:rPr>
              <a:t> la cual </a:t>
            </a:r>
            <a:r>
              <a:rPr lang="en" sz="1700">
                <a:latin typeface="Times New Roman"/>
                <a:ea typeface="Times New Roman"/>
                <a:cs typeface="Times New Roman"/>
                <a:sym typeface="Times New Roman"/>
              </a:rPr>
              <a:t>consistió</a:t>
            </a:r>
            <a:r>
              <a:rPr lang="en" sz="1700">
                <a:latin typeface="Times New Roman"/>
                <a:ea typeface="Times New Roman"/>
                <a:cs typeface="Times New Roman"/>
                <a:sym typeface="Times New Roman"/>
              </a:rPr>
              <a:t> en que el </a:t>
            </a:r>
            <a:r>
              <a:rPr lang="en" sz="1700">
                <a:latin typeface="Times New Roman"/>
                <a:ea typeface="Times New Roman"/>
                <a:cs typeface="Times New Roman"/>
                <a:sym typeface="Times New Roman"/>
              </a:rPr>
              <a:t>entrevistador mantuvo una conversación con el entrevistado, que este caso fueron los roles de administrador, </a:t>
            </a:r>
            <a:r>
              <a:rPr lang="en" sz="1700">
                <a:latin typeface="Times New Roman"/>
                <a:ea typeface="Times New Roman"/>
                <a:cs typeface="Times New Roman"/>
                <a:sym typeface="Times New Roman"/>
              </a:rPr>
              <a:t> auxiliar y domiciliario.</a:t>
            </a:r>
            <a:endParaRPr sz="1700">
              <a:latin typeface="Times New Roman"/>
              <a:ea typeface="Times New Roman"/>
              <a:cs typeface="Times New Roman"/>
              <a:sym typeface="Times New Roman"/>
            </a:endParaRPr>
          </a:p>
          <a:p>
            <a:pPr indent="0" lvl="0" marL="0" rtl="0" algn="l">
              <a:spcBef>
                <a:spcPts val="0"/>
              </a:spcBef>
              <a:spcAft>
                <a:spcPts val="0"/>
              </a:spcAft>
              <a:buNone/>
            </a:pPr>
            <a:r>
              <a:t/>
            </a:r>
            <a:endParaRPr sz="1700">
              <a:latin typeface="Times New Roman"/>
              <a:ea typeface="Times New Roman"/>
              <a:cs typeface="Times New Roman"/>
              <a:sym typeface="Times New Roman"/>
            </a:endParaRPr>
          </a:p>
          <a:p>
            <a:pPr indent="0" lvl="0" marL="0" rtl="0" algn="l">
              <a:spcBef>
                <a:spcPts val="0"/>
              </a:spcBef>
              <a:spcAft>
                <a:spcPts val="0"/>
              </a:spcAft>
              <a:buNone/>
            </a:pPr>
            <a:r>
              <a:rPr lang="en" sz="1700">
                <a:latin typeface="Times New Roman"/>
                <a:ea typeface="Times New Roman"/>
                <a:cs typeface="Times New Roman"/>
                <a:sym typeface="Times New Roman"/>
              </a:rPr>
              <a:t>El instrumento utilizado </a:t>
            </a:r>
            <a:r>
              <a:rPr lang="en" sz="1700">
                <a:latin typeface="Times New Roman"/>
                <a:ea typeface="Times New Roman"/>
                <a:cs typeface="Times New Roman"/>
                <a:sym typeface="Times New Roman"/>
              </a:rPr>
              <a:t>fue el</a:t>
            </a:r>
            <a:r>
              <a:rPr lang="en" sz="1700">
                <a:latin typeface="Times New Roman"/>
                <a:ea typeface="Times New Roman"/>
                <a:cs typeface="Times New Roman"/>
                <a:sym typeface="Times New Roman"/>
              </a:rPr>
              <a:t> “cuestionario’’ </a:t>
            </a:r>
            <a:r>
              <a:rPr lang="en" sz="1700">
                <a:latin typeface="Times New Roman"/>
                <a:ea typeface="Times New Roman"/>
                <a:cs typeface="Times New Roman"/>
                <a:sym typeface="Times New Roman"/>
              </a:rPr>
              <a:t>consistió</a:t>
            </a:r>
            <a:r>
              <a:rPr lang="en" sz="1700">
                <a:latin typeface="Times New Roman"/>
                <a:ea typeface="Times New Roman"/>
                <a:cs typeface="Times New Roman"/>
                <a:sym typeface="Times New Roman"/>
              </a:rPr>
              <a:t> en hacerles un conjunto de preguntas abiertas o cerradas a dichos roles para una </a:t>
            </a:r>
            <a:r>
              <a:rPr lang="en" sz="1700">
                <a:latin typeface="Times New Roman"/>
                <a:ea typeface="Times New Roman"/>
                <a:cs typeface="Times New Roman"/>
                <a:sym typeface="Times New Roman"/>
              </a:rPr>
              <a:t>recolección de</a:t>
            </a:r>
            <a:r>
              <a:rPr lang="en" sz="1700">
                <a:latin typeface="Times New Roman"/>
                <a:ea typeface="Times New Roman"/>
                <a:cs typeface="Times New Roman"/>
                <a:sym typeface="Times New Roman"/>
              </a:rPr>
              <a:t> </a:t>
            </a:r>
            <a:r>
              <a:rPr lang="en" sz="1700">
                <a:latin typeface="Times New Roman"/>
                <a:ea typeface="Times New Roman"/>
                <a:cs typeface="Times New Roman"/>
                <a:sym typeface="Times New Roman"/>
              </a:rPr>
              <a:t>información</a:t>
            </a:r>
            <a:r>
              <a:rPr lang="en" sz="1700">
                <a:latin typeface="Times New Roman"/>
                <a:ea typeface="Times New Roman"/>
                <a:cs typeface="Times New Roman"/>
                <a:sym typeface="Times New Roman"/>
              </a:rPr>
              <a:t> clara y </a:t>
            </a:r>
            <a:r>
              <a:rPr lang="en" sz="1700">
                <a:latin typeface="Times New Roman"/>
                <a:ea typeface="Times New Roman"/>
                <a:cs typeface="Times New Roman"/>
                <a:sym typeface="Times New Roman"/>
              </a:rPr>
              <a:t>concisa.</a:t>
            </a:r>
            <a:endParaRPr sz="1700">
              <a:latin typeface="Times New Roman"/>
              <a:ea typeface="Times New Roman"/>
              <a:cs typeface="Times New Roman"/>
              <a:sym typeface="Times New Roman"/>
            </a:endParaRPr>
          </a:p>
        </p:txBody>
      </p:sp>
      <p:pic>
        <p:nvPicPr>
          <p:cNvPr id="337" name="Google Shape;337;p39"/>
          <p:cNvPicPr preferRelativeResize="0"/>
          <p:nvPr/>
        </p:nvPicPr>
        <p:blipFill rotWithShape="1">
          <a:blip r:embed="rId3">
            <a:alphaModFix/>
          </a:blip>
          <a:srcRect b="0" l="7972" r="20074" t="0"/>
          <a:stretch/>
        </p:blipFill>
        <p:spPr>
          <a:xfrm>
            <a:off x="872400" y="1482825"/>
            <a:ext cx="3002850" cy="2519950"/>
          </a:xfrm>
          <a:prstGeom prst="rect">
            <a:avLst/>
          </a:prstGeom>
          <a:noFill/>
          <a:ln>
            <a:noFill/>
          </a:ln>
        </p:spPr>
      </p:pic>
      <p:sp>
        <p:nvSpPr>
          <p:cNvPr id="338" name="Google Shape;338;p39"/>
          <p:cNvSpPr txBox="1"/>
          <p:nvPr/>
        </p:nvSpPr>
        <p:spPr>
          <a:xfrm>
            <a:off x="892475" y="4063125"/>
            <a:ext cx="301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Times New Roman"/>
                <a:ea typeface="Times New Roman"/>
                <a:cs typeface="Times New Roman"/>
                <a:sym typeface="Times New Roman"/>
              </a:rPr>
              <a:t>Porto&amp;Gardey(2019)</a:t>
            </a:r>
            <a:endParaRPr b="1">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0"/>
          <p:cNvSpPr txBox="1"/>
          <p:nvPr>
            <p:ph idx="4" type="title"/>
          </p:nvPr>
        </p:nvSpPr>
        <p:spPr>
          <a:xfrm>
            <a:off x="681100" y="537575"/>
            <a:ext cx="7762200" cy="62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3600">
                <a:latin typeface="Times New Roman"/>
                <a:ea typeface="Times New Roman"/>
                <a:cs typeface="Times New Roman"/>
                <a:sym typeface="Times New Roman"/>
              </a:rPr>
              <a:t>Técnicas</a:t>
            </a:r>
            <a:r>
              <a:rPr b="1" i="1" lang="en" sz="3600">
                <a:latin typeface="Times New Roman"/>
                <a:ea typeface="Times New Roman"/>
                <a:cs typeface="Times New Roman"/>
                <a:sym typeface="Times New Roman"/>
              </a:rPr>
              <a:t> e instrumentos de </a:t>
            </a:r>
            <a:r>
              <a:rPr b="1" i="1" lang="en" sz="3600">
                <a:latin typeface="Times New Roman"/>
                <a:ea typeface="Times New Roman"/>
                <a:cs typeface="Times New Roman"/>
                <a:sym typeface="Times New Roman"/>
              </a:rPr>
              <a:t>recolección</a:t>
            </a:r>
            <a:endParaRPr b="1" i="1" sz="3600">
              <a:latin typeface="Times New Roman"/>
              <a:ea typeface="Times New Roman"/>
              <a:cs typeface="Times New Roman"/>
              <a:sym typeface="Times New Roman"/>
            </a:endParaRPr>
          </a:p>
        </p:txBody>
      </p:sp>
      <p:sp>
        <p:nvSpPr>
          <p:cNvPr id="344" name="Google Shape;344;p40"/>
          <p:cNvSpPr txBox="1"/>
          <p:nvPr/>
        </p:nvSpPr>
        <p:spPr>
          <a:xfrm>
            <a:off x="867000" y="1165475"/>
            <a:ext cx="7410000" cy="318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latin typeface="Times New Roman"/>
                <a:ea typeface="Times New Roman"/>
                <a:cs typeface="Times New Roman"/>
                <a:sym typeface="Times New Roman"/>
              </a:rPr>
              <a:t>Preguntas Rol de Administrador</a:t>
            </a:r>
            <a:endParaRPr b="1" sz="2500">
              <a:latin typeface="Times New Roman"/>
              <a:ea typeface="Times New Roman"/>
              <a:cs typeface="Times New Roman"/>
              <a:sym typeface="Times New Roman"/>
            </a:endParaRPr>
          </a:p>
          <a:p>
            <a:pPr indent="-336550" lvl="0" marL="457200" rtl="0" algn="l">
              <a:lnSpc>
                <a:spcPct val="150000"/>
              </a:lnSpc>
              <a:spcBef>
                <a:spcPts val="0"/>
              </a:spcBef>
              <a:spcAft>
                <a:spcPts val="0"/>
              </a:spcAft>
              <a:buSzPts val="1700"/>
              <a:buFont typeface="Times New Roman"/>
              <a:buAutoNum type="arabicPeriod"/>
            </a:pPr>
            <a:r>
              <a:rPr lang="en" sz="1700">
                <a:solidFill>
                  <a:schemeClr val="dk1"/>
                </a:solidFill>
                <a:latin typeface="Times New Roman"/>
                <a:ea typeface="Times New Roman"/>
                <a:cs typeface="Times New Roman"/>
                <a:sym typeface="Times New Roman"/>
              </a:rPr>
              <a:t>¿Qué tan eficiente es usted en su trabajo?</a:t>
            </a:r>
            <a:endParaRPr sz="2200">
              <a:solidFill>
                <a:schemeClr val="dk1"/>
              </a:solidFill>
              <a:latin typeface="Times New Roman"/>
              <a:ea typeface="Times New Roman"/>
              <a:cs typeface="Times New Roman"/>
              <a:sym typeface="Times New Roman"/>
            </a:endParaRPr>
          </a:p>
          <a:p>
            <a:pPr indent="-336550" lvl="0" marL="457200" rtl="0" algn="l">
              <a:lnSpc>
                <a:spcPct val="150000"/>
              </a:lnSpc>
              <a:spcBef>
                <a:spcPts val="0"/>
              </a:spcBef>
              <a:spcAft>
                <a:spcPts val="0"/>
              </a:spcAft>
              <a:buSzPts val="1700"/>
              <a:buFont typeface="Times New Roman"/>
              <a:buAutoNum type="arabicPeriod"/>
            </a:pPr>
            <a:r>
              <a:rPr lang="en" sz="1700">
                <a:solidFill>
                  <a:schemeClr val="dk1"/>
                </a:solidFill>
                <a:latin typeface="Times New Roman"/>
                <a:ea typeface="Times New Roman"/>
                <a:cs typeface="Times New Roman"/>
                <a:sym typeface="Times New Roman"/>
              </a:rPr>
              <a:t>¿Qué estrategias implementa que le permiten desempeñar su rol cómo administrador?</a:t>
            </a:r>
            <a:endParaRPr sz="1700">
              <a:solidFill>
                <a:schemeClr val="dk1"/>
              </a:solidFill>
              <a:latin typeface="Times New Roman"/>
              <a:ea typeface="Times New Roman"/>
              <a:cs typeface="Times New Roman"/>
              <a:sym typeface="Times New Roman"/>
            </a:endParaRPr>
          </a:p>
          <a:p>
            <a:pPr indent="-336550" lvl="0" marL="457200" rtl="0" algn="l">
              <a:lnSpc>
                <a:spcPct val="150000"/>
              </a:lnSpc>
              <a:spcBef>
                <a:spcPts val="0"/>
              </a:spcBef>
              <a:spcAft>
                <a:spcPts val="0"/>
              </a:spcAft>
              <a:buClr>
                <a:schemeClr val="dk1"/>
              </a:buClr>
              <a:buSzPts val="1700"/>
              <a:buFont typeface="Times New Roman"/>
              <a:buAutoNum type="arabicPeriod"/>
            </a:pPr>
            <a:r>
              <a:rPr lang="en" sz="1700">
                <a:solidFill>
                  <a:schemeClr val="dk1"/>
                </a:solidFill>
                <a:latin typeface="Times New Roman"/>
                <a:ea typeface="Times New Roman"/>
                <a:cs typeface="Times New Roman"/>
                <a:sym typeface="Times New Roman"/>
              </a:rPr>
              <a:t>¿Realiza una revisión detallada de los medicamentos?</a:t>
            </a:r>
            <a:endParaRPr sz="1700">
              <a:solidFill>
                <a:schemeClr val="dk1"/>
              </a:solidFill>
              <a:latin typeface="Times New Roman"/>
              <a:ea typeface="Times New Roman"/>
              <a:cs typeface="Times New Roman"/>
              <a:sym typeface="Times New Roman"/>
            </a:endParaRPr>
          </a:p>
          <a:p>
            <a:pPr indent="-336550" lvl="0" marL="457200" rtl="0" algn="l">
              <a:lnSpc>
                <a:spcPct val="150000"/>
              </a:lnSpc>
              <a:spcBef>
                <a:spcPts val="0"/>
              </a:spcBef>
              <a:spcAft>
                <a:spcPts val="0"/>
              </a:spcAft>
              <a:buClr>
                <a:schemeClr val="dk1"/>
              </a:buClr>
              <a:buSzPts val="1700"/>
              <a:buFont typeface="Times New Roman"/>
              <a:buAutoNum type="arabicPeriod"/>
            </a:pPr>
            <a:r>
              <a:rPr lang="en" sz="1700">
                <a:solidFill>
                  <a:schemeClr val="dk1"/>
                </a:solidFill>
                <a:latin typeface="Times New Roman"/>
                <a:ea typeface="Times New Roman"/>
                <a:cs typeface="Times New Roman"/>
                <a:sym typeface="Times New Roman"/>
              </a:rPr>
              <a:t>¿Cada cuanto tiempo realiza la revisión de los medicamentos ?</a:t>
            </a:r>
            <a:endParaRPr sz="1700">
              <a:solidFill>
                <a:schemeClr val="dk1"/>
              </a:solidFill>
              <a:latin typeface="Times New Roman"/>
              <a:ea typeface="Times New Roman"/>
              <a:cs typeface="Times New Roman"/>
              <a:sym typeface="Times New Roman"/>
            </a:endParaRPr>
          </a:p>
          <a:p>
            <a:pPr indent="-336550" lvl="0" marL="457200" rtl="0" algn="l">
              <a:lnSpc>
                <a:spcPct val="150000"/>
              </a:lnSpc>
              <a:spcBef>
                <a:spcPts val="0"/>
              </a:spcBef>
              <a:spcAft>
                <a:spcPts val="0"/>
              </a:spcAft>
              <a:buClr>
                <a:schemeClr val="dk1"/>
              </a:buClr>
              <a:buSzPts val="1700"/>
              <a:buFont typeface="Times New Roman"/>
              <a:buAutoNum type="arabicPeriod"/>
            </a:pPr>
            <a:r>
              <a:rPr lang="en" sz="1700">
                <a:solidFill>
                  <a:schemeClr val="dk1"/>
                </a:solidFill>
                <a:latin typeface="Times New Roman"/>
                <a:ea typeface="Times New Roman"/>
                <a:cs typeface="Times New Roman"/>
                <a:sym typeface="Times New Roman"/>
              </a:rPr>
              <a:t>¿Conoce los sistemas de información dedicados al manejo del inventario, ventas y control de medicamentos?</a:t>
            </a:r>
            <a:endParaRPr sz="2200">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1"/>
          <p:cNvSpPr txBox="1"/>
          <p:nvPr>
            <p:ph idx="4" type="title"/>
          </p:nvPr>
        </p:nvSpPr>
        <p:spPr>
          <a:xfrm>
            <a:off x="728075" y="537575"/>
            <a:ext cx="7691700" cy="62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3600">
                <a:latin typeface="Times New Roman"/>
                <a:ea typeface="Times New Roman"/>
                <a:cs typeface="Times New Roman"/>
                <a:sym typeface="Times New Roman"/>
              </a:rPr>
              <a:t>BPMN </a:t>
            </a:r>
            <a:endParaRPr b="1" i="1" sz="3600">
              <a:latin typeface="Times New Roman"/>
              <a:ea typeface="Times New Roman"/>
              <a:cs typeface="Times New Roman"/>
              <a:sym typeface="Times New Roman"/>
            </a:endParaRPr>
          </a:p>
        </p:txBody>
      </p:sp>
      <p:sp>
        <p:nvSpPr>
          <p:cNvPr id="350" name="Google Shape;350;p41"/>
          <p:cNvSpPr txBox="1"/>
          <p:nvPr/>
        </p:nvSpPr>
        <p:spPr>
          <a:xfrm>
            <a:off x="900750" y="1258975"/>
            <a:ext cx="7342500" cy="309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Times New Roman"/>
                <a:ea typeface="Times New Roman"/>
                <a:cs typeface="Times New Roman"/>
                <a:sym typeface="Times New Roman"/>
              </a:rPr>
              <a:t>E</a:t>
            </a:r>
            <a:r>
              <a:rPr lang="en" sz="1700">
                <a:latin typeface="Times New Roman"/>
                <a:ea typeface="Times New Roman"/>
                <a:cs typeface="Times New Roman"/>
                <a:sym typeface="Times New Roman"/>
              </a:rPr>
              <a:t>n los diagramas BPMN a continuación se exponen el proceso en el que se identifica la problemática de la droguería José Antonio Galán y la propuesta de solución mediante el sistema de información Quickness Vitality.</a:t>
            </a:r>
            <a:endParaRPr sz="1700">
              <a:latin typeface="Times New Roman"/>
              <a:ea typeface="Times New Roman"/>
              <a:cs typeface="Times New Roman"/>
              <a:sym typeface="Times New Roman"/>
            </a:endParaRPr>
          </a:p>
          <a:p>
            <a:pPr indent="0" lvl="0" marL="0" rtl="0" algn="ctr">
              <a:spcBef>
                <a:spcPts val="0"/>
              </a:spcBef>
              <a:spcAft>
                <a:spcPts val="0"/>
              </a:spcAft>
              <a:buNone/>
            </a:pPr>
            <a:r>
              <a:t/>
            </a:r>
            <a:endParaRPr sz="1700">
              <a:latin typeface="Times New Roman"/>
              <a:ea typeface="Times New Roman"/>
              <a:cs typeface="Times New Roman"/>
              <a:sym typeface="Times New Roman"/>
            </a:endParaRPr>
          </a:p>
          <a:p>
            <a:pPr indent="0" lvl="0" marL="0" rtl="0" algn="ctr">
              <a:spcBef>
                <a:spcPts val="0"/>
              </a:spcBef>
              <a:spcAft>
                <a:spcPts val="0"/>
              </a:spcAft>
              <a:buNone/>
            </a:pPr>
            <a:r>
              <a:rPr lang="en" sz="1700">
                <a:latin typeface="Times New Roman"/>
                <a:ea typeface="Times New Roman"/>
                <a:cs typeface="Times New Roman"/>
                <a:sym typeface="Times New Roman"/>
              </a:rPr>
              <a:t>En el BPMN que ilustra la problemática se indica el proceso que lleva la drogueria antonio galan desde la venta hasta la adquisicion de nuevos productos para la venta,  los pasos específicos en los que se encuentra la problematica y a los que el sistema de informacion </a:t>
            </a:r>
            <a:r>
              <a:rPr lang="en" sz="1700">
                <a:solidFill>
                  <a:schemeClr val="dk1"/>
                </a:solidFill>
                <a:latin typeface="Times New Roman"/>
                <a:ea typeface="Times New Roman"/>
                <a:cs typeface="Times New Roman"/>
                <a:sym typeface="Times New Roman"/>
              </a:rPr>
              <a:t>Quickness Vitality</a:t>
            </a:r>
            <a:r>
              <a:rPr lang="en" sz="1700">
                <a:latin typeface="Times New Roman"/>
                <a:ea typeface="Times New Roman"/>
                <a:cs typeface="Times New Roman"/>
                <a:sym typeface="Times New Roman"/>
              </a:rPr>
              <a:t> busca facilitar, se encuentran resaltados mediante el color amarillo.</a:t>
            </a:r>
            <a:endParaRPr sz="1700">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2"/>
          <p:cNvSpPr txBox="1"/>
          <p:nvPr>
            <p:ph idx="4" type="title"/>
          </p:nvPr>
        </p:nvSpPr>
        <p:spPr>
          <a:xfrm>
            <a:off x="685800" y="537575"/>
            <a:ext cx="8173800" cy="627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400"/>
              <a:buNone/>
            </a:pPr>
            <a:r>
              <a:rPr b="1" i="1" lang="en" sz="2600">
                <a:latin typeface="Times New Roman"/>
                <a:ea typeface="Times New Roman"/>
                <a:cs typeface="Times New Roman"/>
                <a:sym typeface="Times New Roman"/>
              </a:rPr>
              <a:t>BPMN proceso </a:t>
            </a:r>
            <a:r>
              <a:rPr b="1" i="1" lang="en" sz="2600">
                <a:latin typeface="Times New Roman"/>
                <a:ea typeface="Times New Roman"/>
                <a:cs typeface="Times New Roman"/>
                <a:sym typeface="Times New Roman"/>
              </a:rPr>
              <a:t>problemática</a:t>
            </a:r>
            <a:r>
              <a:rPr b="1" i="1" lang="en" sz="2600">
                <a:latin typeface="Times New Roman"/>
                <a:ea typeface="Times New Roman"/>
                <a:cs typeface="Times New Roman"/>
                <a:sym typeface="Times New Roman"/>
              </a:rPr>
              <a:t> Droguería Antonio Galan</a:t>
            </a:r>
            <a:endParaRPr b="1" i="1" sz="2600">
              <a:latin typeface="Times New Roman"/>
              <a:ea typeface="Times New Roman"/>
              <a:cs typeface="Times New Roman"/>
              <a:sym typeface="Times New Roman"/>
            </a:endParaRPr>
          </a:p>
        </p:txBody>
      </p:sp>
      <p:sp>
        <p:nvSpPr>
          <p:cNvPr id="356" name="Google Shape;356;p42"/>
          <p:cNvSpPr txBox="1"/>
          <p:nvPr/>
        </p:nvSpPr>
        <p:spPr>
          <a:xfrm>
            <a:off x="810750" y="1240925"/>
            <a:ext cx="719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ajawal"/>
                <a:ea typeface="Tajawal"/>
                <a:cs typeface="Tajawal"/>
                <a:sym typeface="Tajawal"/>
              </a:rPr>
              <a:t>.</a:t>
            </a:r>
            <a:endParaRPr b="0" i="0" sz="1400" u="none" cap="none" strike="noStrike">
              <a:solidFill>
                <a:srgbClr val="000000"/>
              </a:solidFill>
              <a:latin typeface="Tajawal"/>
              <a:ea typeface="Tajawal"/>
              <a:cs typeface="Tajawal"/>
              <a:sym typeface="Tajawal"/>
            </a:endParaRPr>
          </a:p>
        </p:txBody>
      </p:sp>
      <p:pic>
        <p:nvPicPr>
          <p:cNvPr id="357" name="Google Shape;357;p42"/>
          <p:cNvPicPr preferRelativeResize="0"/>
          <p:nvPr/>
        </p:nvPicPr>
        <p:blipFill rotWithShape="1">
          <a:blip r:embed="rId3">
            <a:alphaModFix/>
          </a:blip>
          <a:srcRect b="0" l="1372" r="1284" t="3781"/>
          <a:stretch/>
        </p:blipFill>
        <p:spPr>
          <a:xfrm>
            <a:off x="822000" y="1240925"/>
            <a:ext cx="7500001" cy="2957001"/>
          </a:xfrm>
          <a:prstGeom prst="rect">
            <a:avLst/>
          </a:prstGeom>
          <a:noFill/>
          <a:ln cap="flat" cmpd="sng" w="9525">
            <a:solidFill>
              <a:schemeClr val="dk1"/>
            </a:solidFill>
            <a:prstDash val="solid"/>
            <a:round/>
            <a:headEnd len="sm" w="sm" type="none"/>
            <a:tailEnd len="sm" w="sm" type="none"/>
          </a:ln>
        </p:spPr>
      </p:pic>
      <p:sp>
        <p:nvSpPr>
          <p:cNvPr id="358" name="Google Shape;358;p42"/>
          <p:cNvSpPr txBox="1"/>
          <p:nvPr/>
        </p:nvSpPr>
        <p:spPr>
          <a:xfrm>
            <a:off x="838375" y="4146525"/>
            <a:ext cx="719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BPMN problema Drogueria AG. Creately.  </a:t>
            </a:r>
            <a:r>
              <a:rPr lang="en" u="sng">
                <a:solidFill>
                  <a:schemeClr val="hlink"/>
                </a:solidFill>
                <a:latin typeface="Times New Roman"/>
                <a:ea typeface="Times New Roman"/>
                <a:cs typeface="Times New Roman"/>
                <a:sym typeface="Times New Roman"/>
                <a:hlinkClick r:id="rId4"/>
              </a:rPr>
              <a:t>https://app.creately.com/diagram/Gfls7WUg1MT</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3"/>
          <p:cNvSpPr txBox="1"/>
          <p:nvPr>
            <p:ph idx="4" type="title"/>
          </p:nvPr>
        </p:nvSpPr>
        <p:spPr>
          <a:xfrm>
            <a:off x="685800" y="537575"/>
            <a:ext cx="7749600" cy="627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400"/>
              <a:buNone/>
            </a:pPr>
            <a:r>
              <a:rPr b="1" i="1" lang="en" sz="2700">
                <a:latin typeface="Times New Roman"/>
                <a:ea typeface="Times New Roman"/>
                <a:cs typeface="Times New Roman"/>
                <a:sym typeface="Times New Roman"/>
              </a:rPr>
              <a:t>BPMN propuesta proyecto Droguería Antonio Galan</a:t>
            </a:r>
            <a:endParaRPr b="1" i="1" sz="2700">
              <a:latin typeface="Times New Roman"/>
              <a:ea typeface="Times New Roman"/>
              <a:cs typeface="Times New Roman"/>
              <a:sym typeface="Times New Roman"/>
            </a:endParaRPr>
          </a:p>
        </p:txBody>
      </p:sp>
      <p:sp>
        <p:nvSpPr>
          <p:cNvPr id="364" name="Google Shape;364;p43"/>
          <p:cNvSpPr txBox="1"/>
          <p:nvPr/>
        </p:nvSpPr>
        <p:spPr>
          <a:xfrm>
            <a:off x="856075" y="1252275"/>
            <a:ext cx="719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ajawal"/>
                <a:ea typeface="Tajawal"/>
                <a:cs typeface="Tajawal"/>
                <a:sym typeface="Tajawal"/>
              </a:rPr>
              <a:t>.</a:t>
            </a:r>
            <a:endParaRPr b="0" i="0" sz="1400" u="none" cap="none" strike="noStrike">
              <a:solidFill>
                <a:srgbClr val="000000"/>
              </a:solidFill>
              <a:latin typeface="Tajawal"/>
              <a:ea typeface="Tajawal"/>
              <a:cs typeface="Tajawal"/>
              <a:sym typeface="Tajawal"/>
            </a:endParaRPr>
          </a:p>
        </p:txBody>
      </p:sp>
      <p:sp>
        <p:nvSpPr>
          <p:cNvPr id="365" name="Google Shape;365;p43"/>
          <p:cNvSpPr txBox="1"/>
          <p:nvPr/>
        </p:nvSpPr>
        <p:spPr>
          <a:xfrm>
            <a:off x="804375" y="1382175"/>
            <a:ext cx="744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ajawal"/>
                <a:ea typeface="Tajawal"/>
                <a:cs typeface="Tajawal"/>
                <a:sym typeface="Tajawal"/>
              </a:rPr>
              <a:t>.</a:t>
            </a:r>
            <a:endParaRPr>
              <a:latin typeface="Tajawal"/>
              <a:ea typeface="Tajawal"/>
              <a:cs typeface="Tajawal"/>
              <a:sym typeface="Tajawal"/>
            </a:endParaRPr>
          </a:p>
        </p:txBody>
      </p:sp>
      <p:sp>
        <p:nvSpPr>
          <p:cNvPr id="366" name="Google Shape;366;p43"/>
          <p:cNvSpPr txBox="1"/>
          <p:nvPr/>
        </p:nvSpPr>
        <p:spPr>
          <a:xfrm>
            <a:off x="824550" y="4172150"/>
            <a:ext cx="749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BPMN solución problema:</a:t>
            </a:r>
            <a:r>
              <a:rPr lang="en" u="sng">
                <a:solidFill>
                  <a:schemeClr val="hlink"/>
                </a:solidFill>
                <a:latin typeface="Times New Roman"/>
                <a:ea typeface="Times New Roman"/>
                <a:cs typeface="Times New Roman"/>
                <a:sym typeface="Times New Roman"/>
                <a:hlinkClick r:id="rId3"/>
              </a:rPr>
              <a:t>https://lucid.app/documents/view/fc780743-7a31-4be1-aebb-a7675aea601e</a:t>
            </a:r>
            <a:endParaRPr>
              <a:latin typeface="Times New Roman"/>
              <a:ea typeface="Times New Roman"/>
              <a:cs typeface="Times New Roman"/>
              <a:sym typeface="Times New Roman"/>
            </a:endParaRPr>
          </a:p>
        </p:txBody>
      </p:sp>
      <p:pic>
        <p:nvPicPr>
          <p:cNvPr id="367" name="Google Shape;367;p43"/>
          <p:cNvPicPr preferRelativeResize="0"/>
          <p:nvPr/>
        </p:nvPicPr>
        <p:blipFill rotWithShape="1">
          <a:blip r:embed="rId4">
            <a:alphaModFix/>
          </a:blip>
          <a:srcRect b="0" l="17129" r="0" t="0"/>
          <a:stretch/>
        </p:blipFill>
        <p:spPr>
          <a:xfrm>
            <a:off x="804375" y="1165475"/>
            <a:ext cx="7443302" cy="3006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4"/>
          <p:cNvSpPr txBox="1"/>
          <p:nvPr>
            <p:ph idx="4" type="title"/>
          </p:nvPr>
        </p:nvSpPr>
        <p:spPr>
          <a:xfrm>
            <a:off x="685800" y="537575"/>
            <a:ext cx="7749600" cy="62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3600">
                <a:latin typeface="Times New Roman"/>
                <a:ea typeface="Times New Roman"/>
                <a:cs typeface="Times New Roman"/>
                <a:sym typeface="Times New Roman"/>
              </a:rPr>
              <a:t>R</a:t>
            </a:r>
            <a:r>
              <a:rPr b="1" i="1" lang="en" sz="3600">
                <a:latin typeface="Times New Roman"/>
                <a:ea typeface="Times New Roman"/>
                <a:cs typeface="Times New Roman"/>
                <a:sym typeface="Times New Roman"/>
              </a:rPr>
              <a:t>equisitos de Software</a:t>
            </a:r>
            <a:endParaRPr b="1" i="1" sz="3600">
              <a:latin typeface="Times New Roman"/>
              <a:ea typeface="Times New Roman"/>
              <a:cs typeface="Times New Roman"/>
              <a:sym typeface="Times New Roman"/>
            </a:endParaRPr>
          </a:p>
        </p:txBody>
      </p:sp>
      <p:sp>
        <p:nvSpPr>
          <p:cNvPr id="373" name="Google Shape;373;p44"/>
          <p:cNvSpPr txBox="1"/>
          <p:nvPr/>
        </p:nvSpPr>
        <p:spPr>
          <a:xfrm>
            <a:off x="938250" y="2028138"/>
            <a:ext cx="41013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Times New Roman"/>
                <a:ea typeface="Times New Roman"/>
                <a:cs typeface="Times New Roman"/>
                <a:sym typeface="Times New Roman"/>
              </a:rPr>
              <a:t>A continuación se exponen tres requerimientos funcionales </a:t>
            </a:r>
            <a:r>
              <a:rPr lang="en" sz="1700">
                <a:latin typeface="Times New Roman"/>
                <a:ea typeface="Times New Roman"/>
                <a:cs typeface="Times New Roman"/>
                <a:sym typeface="Times New Roman"/>
              </a:rPr>
              <a:t>pertenecientes al sistema a modo de ejemplo, </a:t>
            </a:r>
            <a:r>
              <a:rPr lang="en" sz="1700">
                <a:latin typeface="Times New Roman"/>
                <a:ea typeface="Times New Roman"/>
                <a:cs typeface="Times New Roman"/>
                <a:sym typeface="Times New Roman"/>
              </a:rPr>
              <a:t>acompañados de los requerimientos no funcionales relacionados.</a:t>
            </a:r>
            <a:endParaRPr sz="1700">
              <a:latin typeface="Times New Roman"/>
              <a:ea typeface="Times New Roman"/>
              <a:cs typeface="Times New Roman"/>
              <a:sym typeface="Times New Roman"/>
            </a:endParaRPr>
          </a:p>
        </p:txBody>
      </p:sp>
      <p:pic>
        <p:nvPicPr>
          <p:cNvPr id="374" name="Google Shape;374;p44"/>
          <p:cNvPicPr preferRelativeResize="0"/>
          <p:nvPr/>
        </p:nvPicPr>
        <p:blipFill rotWithShape="1">
          <a:blip r:embed="rId3">
            <a:alphaModFix/>
          </a:blip>
          <a:srcRect b="0" l="5288" r="3370" t="0"/>
          <a:stretch/>
        </p:blipFill>
        <p:spPr>
          <a:xfrm>
            <a:off x="5039525" y="1507000"/>
            <a:ext cx="3200451" cy="2535400"/>
          </a:xfrm>
          <a:prstGeom prst="rect">
            <a:avLst/>
          </a:prstGeom>
          <a:noFill/>
          <a:ln>
            <a:noFill/>
          </a:ln>
        </p:spPr>
      </p:pic>
      <p:sp>
        <p:nvSpPr>
          <p:cNvPr id="375" name="Google Shape;375;p44"/>
          <p:cNvSpPr txBox="1"/>
          <p:nvPr/>
        </p:nvSpPr>
        <p:spPr>
          <a:xfrm>
            <a:off x="5039550" y="4042400"/>
            <a:ext cx="3200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Times New Roman"/>
                <a:ea typeface="Times New Roman"/>
                <a:cs typeface="Times New Roman"/>
                <a:sym typeface="Times New Roman"/>
              </a:rPr>
              <a:t>Teva(2017)</a:t>
            </a:r>
            <a:endParaRPr b="1">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5"/>
          <p:cNvSpPr txBox="1"/>
          <p:nvPr>
            <p:ph idx="4" type="title"/>
          </p:nvPr>
        </p:nvSpPr>
        <p:spPr>
          <a:xfrm>
            <a:off x="685800" y="537575"/>
            <a:ext cx="7749600" cy="62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3600">
                <a:latin typeface="Times New Roman"/>
                <a:ea typeface="Times New Roman"/>
                <a:cs typeface="Times New Roman"/>
                <a:sym typeface="Times New Roman"/>
              </a:rPr>
              <a:t>Requerimientos Funcionales</a:t>
            </a:r>
            <a:endParaRPr b="1" i="1" sz="3600">
              <a:latin typeface="Times New Roman"/>
              <a:ea typeface="Times New Roman"/>
              <a:cs typeface="Times New Roman"/>
              <a:sym typeface="Times New Roman"/>
            </a:endParaRPr>
          </a:p>
        </p:txBody>
      </p:sp>
      <p:pic>
        <p:nvPicPr>
          <p:cNvPr id="381" name="Google Shape;381;p45"/>
          <p:cNvPicPr preferRelativeResize="0"/>
          <p:nvPr/>
        </p:nvPicPr>
        <p:blipFill>
          <a:blip r:embed="rId3">
            <a:alphaModFix/>
          </a:blip>
          <a:stretch>
            <a:fillRect/>
          </a:stretch>
        </p:blipFill>
        <p:spPr>
          <a:xfrm>
            <a:off x="890588" y="1335925"/>
            <a:ext cx="7362825" cy="2762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8"/>
          <p:cNvSpPr txBox="1"/>
          <p:nvPr>
            <p:ph type="title"/>
          </p:nvPr>
        </p:nvSpPr>
        <p:spPr>
          <a:xfrm>
            <a:off x="690450" y="488600"/>
            <a:ext cx="7763100" cy="62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3600">
                <a:latin typeface="Times New Roman"/>
                <a:ea typeface="Times New Roman"/>
                <a:cs typeface="Times New Roman"/>
                <a:sym typeface="Times New Roman"/>
              </a:rPr>
              <a:t>Introducción</a:t>
            </a:r>
            <a:endParaRPr b="1" i="1" sz="3600">
              <a:latin typeface="Times New Roman"/>
              <a:ea typeface="Times New Roman"/>
              <a:cs typeface="Times New Roman"/>
              <a:sym typeface="Times New Roman"/>
            </a:endParaRPr>
          </a:p>
        </p:txBody>
      </p:sp>
      <p:sp>
        <p:nvSpPr>
          <p:cNvPr id="229" name="Google Shape;229;p28"/>
          <p:cNvSpPr/>
          <p:nvPr/>
        </p:nvSpPr>
        <p:spPr>
          <a:xfrm rot="5400000">
            <a:off x="8607000" y="832200"/>
            <a:ext cx="177300" cy="177300"/>
          </a:xfrm>
          <a:prstGeom prst="ellipse">
            <a:avLst/>
          </a:prstGeom>
          <a:gradFill>
            <a:gsLst>
              <a:gs pos="0">
                <a:srgbClr val="6AE0E1"/>
              </a:gs>
              <a:gs pos="65000">
                <a:srgbClr val="E3EBEB">
                  <a:alpha val="10588"/>
                </a:srgbClr>
              </a:gs>
              <a:gs pos="100000">
                <a:srgbClr val="FFFFFF">
                  <a:alpha val="0"/>
                </a:srgbClr>
              </a:gs>
            </a:gsLst>
            <a:path path="circle">
              <a:fillToRect b="50%" l="50%" r="50%" t="50%"/>
            </a:path>
            <a:tileRect/>
          </a:grad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28"/>
          <p:cNvSpPr/>
          <p:nvPr/>
        </p:nvSpPr>
        <p:spPr>
          <a:xfrm rot="-5400000">
            <a:off x="359700" y="4133950"/>
            <a:ext cx="177300" cy="1773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8"/>
          <p:cNvSpPr/>
          <p:nvPr/>
        </p:nvSpPr>
        <p:spPr>
          <a:xfrm>
            <a:off x="7135489" y="4777025"/>
            <a:ext cx="177300" cy="1773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28"/>
          <p:cNvSpPr txBox="1"/>
          <p:nvPr/>
        </p:nvSpPr>
        <p:spPr>
          <a:xfrm>
            <a:off x="930750" y="1509738"/>
            <a:ext cx="7282500" cy="212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800">
                <a:solidFill>
                  <a:schemeClr val="dk1"/>
                </a:solidFill>
                <a:latin typeface="Times New Roman"/>
                <a:ea typeface="Times New Roman"/>
                <a:cs typeface="Times New Roman"/>
                <a:sym typeface="Times New Roman"/>
              </a:rPr>
              <a:t>El Sistema </a:t>
            </a:r>
            <a:r>
              <a:rPr i="1" lang="en" sz="1800">
                <a:solidFill>
                  <a:schemeClr val="dk1"/>
                </a:solidFill>
                <a:latin typeface="Times New Roman"/>
                <a:ea typeface="Times New Roman"/>
                <a:cs typeface="Times New Roman"/>
                <a:sym typeface="Times New Roman"/>
              </a:rPr>
              <a:t>Quickness Vitality </a:t>
            </a:r>
            <a:r>
              <a:rPr lang="en" sz="1800">
                <a:solidFill>
                  <a:schemeClr val="dk1"/>
                </a:solidFill>
                <a:latin typeface="Times New Roman"/>
                <a:ea typeface="Times New Roman"/>
                <a:cs typeface="Times New Roman"/>
                <a:sym typeface="Times New Roman"/>
              </a:rPr>
              <a:t>se construye para la administración del inventario de la farmacia José Antonio Galán la cual está ubicada en la localidad de Bosa. </a:t>
            </a:r>
            <a:endParaRPr sz="18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lang="en" sz="1800">
                <a:solidFill>
                  <a:schemeClr val="dk1"/>
                </a:solidFill>
                <a:latin typeface="Times New Roman"/>
                <a:ea typeface="Times New Roman"/>
                <a:cs typeface="Times New Roman"/>
                <a:sym typeface="Times New Roman"/>
              </a:rPr>
              <a:t>Este sistema de información tendrá cómo finalidad ser de gran ayuda para el administrador y auxiliar(empleado) mejorando así los procesos que antes se realizaban d</a:t>
            </a:r>
            <a:r>
              <a:rPr lang="en" sz="1800">
                <a:solidFill>
                  <a:schemeClr val="dk1"/>
                </a:solidFill>
                <a:latin typeface="Times New Roman"/>
                <a:ea typeface="Times New Roman"/>
                <a:cs typeface="Times New Roman"/>
                <a:sym typeface="Times New Roman"/>
              </a:rPr>
              <a:t>e forma manual, el sistemas les permitirá reducir tiempo garantizando que sea rápido y eficaz</a:t>
            </a:r>
            <a:r>
              <a:rPr lang="en" sz="1800">
                <a:solidFill>
                  <a:schemeClr val="dk1"/>
                </a:solidFill>
                <a:latin typeface="Times New Roman"/>
                <a:ea typeface="Times New Roman"/>
                <a:cs typeface="Times New Roman"/>
                <a:sym typeface="Times New Roman"/>
              </a:rPr>
              <a:t>.</a:t>
            </a:r>
            <a:endParaRPr sz="18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6"/>
          <p:cNvSpPr txBox="1"/>
          <p:nvPr>
            <p:ph idx="4" type="title"/>
          </p:nvPr>
        </p:nvSpPr>
        <p:spPr>
          <a:xfrm>
            <a:off x="685800" y="537575"/>
            <a:ext cx="7749600" cy="62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3600">
                <a:latin typeface="Times New Roman"/>
                <a:ea typeface="Times New Roman"/>
                <a:cs typeface="Times New Roman"/>
                <a:sym typeface="Times New Roman"/>
              </a:rPr>
              <a:t>Requerimientos Funcionales</a:t>
            </a:r>
            <a:endParaRPr b="1" i="1" sz="3600">
              <a:latin typeface="Times New Roman"/>
              <a:ea typeface="Times New Roman"/>
              <a:cs typeface="Times New Roman"/>
              <a:sym typeface="Times New Roman"/>
            </a:endParaRPr>
          </a:p>
        </p:txBody>
      </p:sp>
      <p:pic>
        <p:nvPicPr>
          <p:cNvPr id="387" name="Google Shape;387;p46"/>
          <p:cNvPicPr preferRelativeResize="0"/>
          <p:nvPr/>
        </p:nvPicPr>
        <p:blipFill>
          <a:blip r:embed="rId3">
            <a:alphaModFix/>
          </a:blip>
          <a:stretch>
            <a:fillRect/>
          </a:stretch>
        </p:blipFill>
        <p:spPr>
          <a:xfrm>
            <a:off x="931575" y="1444200"/>
            <a:ext cx="7258050" cy="2895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7"/>
          <p:cNvSpPr txBox="1"/>
          <p:nvPr>
            <p:ph idx="4" type="title"/>
          </p:nvPr>
        </p:nvSpPr>
        <p:spPr>
          <a:xfrm>
            <a:off x="685800" y="537575"/>
            <a:ext cx="7749600" cy="62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3600">
                <a:latin typeface="Times New Roman"/>
                <a:ea typeface="Times New Roman"/>
                <a:cs typeface="Times New Roman"/>
                <a:sym typeface="Times New Roman"/>
              </a:rPr>
              <a:t>Requerimientos Funcionales </a:t>
            </a:r>
            <a:endParaRPr b="1" i="1" sz="3600">
              <a:latin typeface="Times New Roman"/>
              <a:ea typeface="Times New Roman"/>
              <a:cs typeface="Times New Roman"/>
              <a:sym typeface="Times New Roman"/>
            </a:endParaRPr>
          </a:p>
        </p:txBody>
      </p:sp>
      <p:pic>
        <p:nvPicPr>
          <p:cNvPr id="393" name="Google Shape;393;p47"/>
          <p:cNvPicPr preferRelativeResize="0"/>
          <p:nvPr/>
        </p:nvPicPr>
        <p:blipFill>
          <a:blip r:embed="rId3">
            <a:alphaModFix/>
          </a:blip>
          <a:stretch>
            <a:fillRect/>
          </a:stretch>
        </p:blipFill>
        <p:spPr>
          <a:xfrm>
            <a:off x="907763" y="1165475"/>
            <a:ext cx="7305675" cy="3219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8"/>
          <p:cNvSpPr txBox="1"/>
          <p:nvPr>
            <p:ph idx="4" type="title"/>
          </p:nvPr>
        </p:nvSpPr>
        <p:spPr>
          <a:xfrm>
            <a:off x="685800" y="537575"/>
            <a:ext cx="7749600" cy="62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3600">
                <a:latin typeface="Times New Roman"/>
                <a:ea typeface="Times New Roman"/>
                <a:cs typeface="Times New Roman"/>
                <a:sym typeface="Times New Roman"/>
              </a:rPr>
              <a:t>Requerimientos No Funcionales </a:t>
            </a:r>
            <a:endParaRPr b="1" i="1" sz="3600">
              <a:latin typeface="Times New Roman"/>
              <a:ea typeface="Times New Roman"/>
              <a:cs typeface="Times New Roman"/>
              <a:sym typeface="Times New Roman"/>
            </a:endParaRPr>
          </a:p>
        </p:txBody>
      </p:sp>
      <p:graphicFrame>
        <p:nvGraphicFramePr>
          <p:cNvPr id="399" name="Google Shape;399;p48"/>
          <p:cNvGraphicFramePr/>
          <p:nvPr/>
        </p:nvGraphicFramePr>
        <p:xfrm>
          <a:off x="952500" y="1217000"/>
          <a:ext cx="3000000" cy="3000000"/>
        </p:xfrm>
        <a:graphic>
          <a:graphicData uri="http://schemas.openxmlformats.org/drawingml/2006/table">
            <a:tbl>
              <a:tblPr>
                <a:noFill/>
                <a:tableStyleId>{AD827F73-83E5-446E-B48C-792FCAAB6888}</a:tableStyleId>
              </a:tblPr>
              <a:tblGrid>
                <a:gridCol w="1817800"/>
                <a:gridCol w="5421200"/>
              </a:tblGrid>
              <a:tr h="644150">
                <a:tc>
                  <a:txBody>
                    <a:bodyPr/>
                    <a:lstStyle/>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Identificación del requerimiento:</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RNF02</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03275">
                <a:tc>
                  <a:txBody>
                    <a:bodyPr/>
                    <a:lstStyle/>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Nombre del requerimiento:</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Disponibilidad del sistema</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03275">
                <a:tc>
                  <a:txBody>
                    <a:bodyPr/>
                    <a:lstStyle/>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Características:</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El Sistema debe funcionar 24/7 para la farmacia</a:t>
                      </a:r>
                      <a:endParaRPr sz="1300">
                        <a:solidFill>
                          <a:schemeClr val="dk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44150">
                <a:tc>
                  <a:txBody>
                    <a:bodyPr/>
                    <a:lstStyle/>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Descripción del requerimiento:</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Los usuarios podrán ingresar al sistema de información de la farmacia a la hora que se necesite para ejecutar la acción requerida.</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03275">
                <a:tc>
                  <a:txBody>
                    <a:bodyPr/>
                    <a:lstStyle/>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Prioridad de requerimiento:</a:t>
                      </a:r>
                      <a:endParaRPr b="1" sz="1300">
                        <a:solidFill>
                          <a:schemeClr val="dk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Alta</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9"/>
          <p:cNvSpPr txBox="1"/>
          <p:nvPr>
            <p:ph idx="4" type="title"/>
          </p:nvPr>
        </p:nvSpPr>
        <p:spPr>
          <a:xfrm>
            <a:off x="685800" y="537575"/>
            <a:ext cx="7749600" cy="62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3600">
                <a:latin typeface="Times New Roman"/>
                <a:ea typeface="Times New Roman"/>
                <a:cs typeface="Times New Roman"/>
                <a:sym typeface="Times New Roman"/>
              </a:rPr>
              <a:t>Requerimientos No Funcionales</a:t>
            </a:r>
            <a:endParaRPr b="1" i="1" sz="3600">
              <a:latin typeface="Times New Roman"/>
              <a:ea typeface="Times New Roman"/>
              <a:cs typeface="Times New Roman"/>
              <a:sym typeface="Times New Roman"/>
            </a:endParaRPr>
          </a:p>
        </p:txBody>
      </p:sp>
      <p:graphicFrame>
        <p:nvGraphicFramePr>
          <p:cNvPr id="405" name="Google Shape;405;p49"/>
          <p:cNvGraphicFramePr/>
          <p:nvPr/>
        </p:nvGraphicFramePr>
        <p:xfrm>
          <a:off x="952500" y="1248600"/>
          <a:ext cx="3000000" cy="3000000"/>
        </p:xfrm>
        <a:graphic>
          <a:graphicData uri="http://schemas.openxmlformats.org/drawingml/2006/table">
            <a:tbl>
              <a:tblPr>
                <a:noFill/>
                <a:tableStyleId>{AD827F73-83E5-446E-B48C-792FCAAB6888}</a:tableStyleId>
              </a:tblPr>
              <a:tblGrid>
                <a:gridCol w="1817800"/>
                <a:gridCol w="5421200"/>
              </a:tblGrid>
              <a:tr h="601875">
                <a:tc>
                  <a:txBody>
                    <a:bodyPr/>
                    <a:lstStyle/>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Identificación del requerimiento:</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RNF01</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250">
                <a:tc>
                  <a:txBody>
                    <a:bodyPr/>
                    <a:lstStyle/>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Nombre del requerimiento:</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Interfaz del sistema</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01875">
                <a:tc>
                  <a:txBody>
                    <a:bodyPr/>
                    <a:lstStyle/>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Características:</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El sistema presentará una interfaz de usuario sencilla para que sea de fácil manejo para los usuarios del mismo.</a:t>
                      </a:r>
                      <a:endParaRPr sz="1300">
                        <a:solidFill>
                          <a:schemeClr val="dk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01875">
                <a:tc>
                  <a:txBody>
                    <a:bodyPr/>
                    <a:lstStyle/>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Descripción del requerimiento:</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El sistema tendrá una interfaz de uso intuitiva y sencilla.</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0250">
                <a:tc>
                  <a:txBody>
                    <a:bodyPr/>
                    <a:lstStyle/>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Prioridad de requerimiento:</a:t>
                      </a:r>
                      <a:endParaRPr b="1" sz="1300">
                        <a:solidFill>
                          <a:schemeClr val="dk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Alta</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0"/>
          <p:cNvSpPr txBox="1"/>
          <p:nvPr>
            <p:ph idx="4" type="title"/>
          </p:nvPr>
        </p:nvSpPr>
        <p:spPr>
          <a:xfrm>
            <a:off x="685800" y="537575"/>
            <a:ext cx="7749600" cy="62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3600">
                <a:latin typeface="Times New Roman"/>
                <a:ea typeface="Times New Roman"/>
                <a:cs typeface="Times New Roman"/>
                <a:sym typeface="Times New Roman"/>
              </a:rPr>
              <a:t>Requerimientos No Funcionales </a:t>
            </a:r>
            <a:endParaRPr b="1" i="1" sz="3600">
              <a:latin typeface="Times New Roman"/>
              <a:ea typeface="Times New Roman"/>
              <a:cs typeface="Times New Roman"/>
              <a:sym typeface="Times New Roman"/>
            </a:endParaRPr>
          </a:p>
        </p:txBody>
      </p:sp>
      <p:graphicFrame>
        <p:nvGraphicFramePr>
          <p:cNvPr id="411" name="Google Shape;411;p50"/>
          <p:cNvGraphicFramePr/>
          <p:nvPr/>
        </p:nvGraphicFramePr>
        <p:xfrm>
          <a:off x="952500" y="1251000"/>
          <a:ext cx="3000000" cy="3000000"/>
        </p:xfrm>
        <a:graphic>
          <a:graphicData uri="http://schemas.openxmlformats.org/drawingml/2006/table">
            <a:tbl>
              <a:tblPr>
                <a:noFill/>
                <a:tableStyleId>{AD827F73-83E5-446E-B48C-792FCAAB6888}</a:tableStyleId>
              </a:tblPr>
              <a:tblGrid>
                <a:gridCol w="1817800"/>
                <a:gridCol w="5421200"/>
              </a:tblGrid>
              <a:tr h="605025">
                <a:tc>
                  <a:txBody>
                    <a:bodyPr/>
                    <a:lstStyle/>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Identificación del requerimiento:</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RNF03</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2675">
                <a:tc>
                  <a:txBody>
                    <a:bodyPr/>
                    <a:lstStyle/>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Nombre del requerimiento:</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Usabilidad</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2675">
                <a:tc>
                  <a:txBody>
                    <a:bodyPr/>
                    <a:lstStyle/>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Características:</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El sistema podrá ser usado con las herramientas básicas del computador</a:t>
                      </a:r>
                      <a:endParaRPr sz="1300">
                        <a:solidFill>
                          <a:schemeClr val="dk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05025">
                <a:tc>
                  <a:txBody>
                    <a:bodyPr/>
                    <a:lstStyle/>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Descripción del requerimiento:</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El sistema podrá ser usado con el teclado y el mouse.</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2675">
                <a:tc>
                  <a:txBody>
                    <a:bodyPr/>
                    <a:lstStyle/>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Prioridad de requerimiento:</a:t>
                      </a:r>
                      <a:endParaRPr b="1" sz="1300">
                        <a:solidFill>
                          <a:schemeClr val="dk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Alta</a:t>
                      </a:r>
                      <a:endParaRPr sz="13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1"/>
          <p:cNvSpPr txBox="1"/>
          <p:nvPr>
            <p:ph idx="4" type="title"/>
          </p:nvPr>
        </p:nvSpPr>
        <p:spPr>
          <a:xfrm>
            <a:off x="872400" y="537575"/>
            <a:ext cx="7384500" cy="62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i="1" lang="en">
                <a:latin typeface="Times New Roman"/>
                <a:ea typeface="Times New Roman"/>
                <a:cs typeface="Times New Roman"/>
                <a:sym typeface="Times New Roman"/>
              </a:rPr>
              <a:t>Stakeholders Quickness Vitality</a:t>
            </a:r>
            <a:endParaRPr b="1" i="1">
              <a:latin typeface="Times New Roman"/>
              <a:ea typeface="Times New Roman"/>
              <a:cs typeface="Times New Roman"/>
              <a:sym typeface="Times New Roman"/>
            </a:endParaRPr>
          </a:p>
        </p:txBody>
      </p:sp>
      <p:pic>
        <p:nvPicPr>
          <p:cNvPr id="417" name="Google Shape;417;p51"/>
          <p:cNvPicPr preferRelativeResize="0"/>
          <p:nvPr/>
        </p:nvPicPr>
        <p:blipFill rotWithShape="1">
          <a:blip r:embed="rId3">
            <a:alphaModFix/>
          </a:blip>
          <a:srcRect b="34442" l="2568" r="39318" t="28321"/>
          <a:stretch/>
        </p:blipFill>
        <p:spPr>
          <a:xfrm>
            <a:off x="815075" y="1524000"/>
            <a:ext cx="7589573" cy="27355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2"/>
          <p:cNvSpPr txBox="1"/>
          <p:nvPr>
            <p:ph idx="4" type="title"/>
          </p:nvPr>
        </p:nvSpPr>
        <p:spPr>
          <a:xfrm>
            <a:off x="872400" y="537575"/>
            <a:ext cx="7384500" cy="62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i="1" lang="en">
                <a:latin typeface="Times New Roman"/>
                <a:ea typeface="Times New Roman"/>
                <a:cs typeface="Times New Roman"/>
                <a:sym typeface="Times New Roman"/>
              </a:rPr>
              <a:t>Stakeholders Quickness Vitality</a:t>
            </a:r>
            <a:endParaRPr b="1" i="1">
              <a:latin typeface="Times New Roman"/>
              <a:ea typeface="Times New Roman"/>
              <a:cs typeface="Times New Roman"/>
              <a:sym typeface="Times New Roman"/>
            </a:endParaRPr>
          </a:p>
        </p:txBody>
      </p:sp>
      <p:pic>
        <p:nvPicPr>
          <p:cNvPr id="423" name="Google Shape;423;p52"/>
          <p:cNvPicPr preferRelativeResize="0"/>
          <p:nvPr/>
        </p:nvPicPr>
        <p:blipFill rotWithShape="1">
          <a:blip r:embed="rId3">
            <a:alphaModFix/>
          </a:blip>
          <a:srcRect b="15341" l="27160" r="7236" t="38055"/>
          <a:stretch/>
        </p:blipFill>
        <p:spPr>
          <a:xfrm>
            <a:off x="960125" y="1357900"/>
            <a:ext cx="7212251" cy="2880349"/>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3"/>
          <p:cNvSpPr txBox="1"/>
          <p:nvPr>
            <p:ph idx="4" type="title"/>
          </p:nvPr>
        </p:nvSpPr>
        <p:spPr>
          <a:xfrm>
            <a:off x="685800" y="537575"/>
            <a:ext cx="7749600" cy="62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3600">
                <a:latin typeface="Times New Roman"/>
                <a:ea typeface="Times New Roman"/>
                <a:cs typeface="Times New Roman"/>
                <a:sym typeface="Times New Roman"/>
              </a:rPr>
              <a:t>Diagrama de Casos de </a:t>
            </a:r>
            <a:r>
              <a:rPr b="1" i="1" lang="en" sz="3600">
                <a:latin typeface="Times New Roman"/>
                <a:ea typeface="Times New Roman"/>
                <a:cs typeface="Times New Roman"/>
                <a:sym typeface="Times New Roman"/>
              </a:rPr>
              <a:t>Uso </a:t>
            </a:r>
            <a:endParaRPr b="1" i="1" sz="3600">
              <a:latin typeface="Times New Roman"/>
              <a:ea typeface="Times New Roman"/>
              <a:cs typeface="Times New Roman"/>
              <a:sym typeface="Times New Roman"/>
            </a:endParaRPr>
          </a:p>
        </p:txBody>
      </p:sp>
      <p:sp>
        <p:nvSpPr>
          <p:cNvPr id="429" name="Google Shape;429;p53"/>
          <p:cNvSpPr txBox="1"/>
          <p:nvPr/>
        </p:nvSpPr>
        <p:spPr>
          <a:xfrm>
            <a:off x="896250" y="1678850"/>
            <a:ext cx="36933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Times New Roman"/>
                <a:ea typeface="Times New Roman"/>
                <a:cs typeface="Times New Roman"/>
                <a:sym typeface="Times New Roman"/>
              </a:rPr>
              <a:t>El diagrama cuenta con un </a:t>
            </a:r>
            <a:r>
              <a:rPr lang="en" sz="1700">
                <a:latin typeface="Times New Roman"/>
                <a:ea typeface="Times New Roman"/>
                <a:cs typeface="Times New Roman"/>
                <a:sym typeface="Times New Roman"/>
              </a:rPr>
              <a:t>único</a:t>
            </a:r>
            <a:r>
              <a:rPr lang="en" sz="1700">
                <a:latin typeface="Times New Roman"/>
                <a:ea typeface="Times New Roman"/>
                <a:cs typeface="Times New Roman"/>
                <a:sym typeface="Times New Roman"/>
              </a:rPr>
              <a:t> actor, el usuario. Al ser un sistema diseñado para el funcionamiento interno de la farmacia, se especifica un </a:t>
            </a:r>
            <a:r>
              <a:rPr lang="en" sz="1700">
                <a:latin typeface="Times New Roman"/>
                <a:ea typeface="Times New Roman"/>
                <a:cs typeface="Times New Roman"/>
                <a:sym typeface="Times New Roman"/>
              </a:rPr>
              <a:t>único</a:t>
            </a:r>
            <a:r>
              <a:rPr lang="en" sz="1700">
                <a:latin typeface="Times New Roman"/>
                <a:ea typeface="Times New Roman"/>
                <a:cs typeface="Times New Roman"/>
                <a:sym typeface="Times New Roman"/>
              </a:rPr>
              <a:t> actor en el sistema debido al pequeño </a:t>
            </a:r>
            <a:r>
              <a:rPr lang="en" sz="1700">
                <a:latin typeface="Times New Roman"/>
                <a:ea typeface="Times New Roman"/>
                <a:cs typeface="Times New Roman"/>
                <a:sym typeface="Times New Roman"/>
              </a:rPr>
              <a:t>número</a:t>
            </a:r>
            <a:r>
              <a:rPr lang="en" sz="1700">
                <a:latin typeface="Times New Roman"/>
                <a:ea typeface="Times New Roman"/>
                <a:cs typeface="Times New Roman"/>
                <a:sym typeface="Times New Roman"/>
              </a:rPr>
              <a:t> de empleados en la </a:t>
            </a:r>
            <a:r>
              <a:rPr lang="en" sz="1700">
                <a:latin typeface="Times New Roman"/>
                <a:ea typeface="Times New Roman"/>
                <a:cs typeface="Times New Roman"/>
                <a:sym typeface="Times New Roman"/>
              </a:rPr>
              <a:t>droguería</a:t>
            </a:r>
            <a:r>
              <a:rPr lang="en" sz="1700">
                <a:latin typeface="Times New Roman"/>
                <a:ea typeface="Times New Roman"/>
                <a:cs typeface="Times New Roman"/>
                <a:sym typeface="Times New Roman"/>
              </a:rPr>
              <a:t> José Antonio </a:t>
            </a:r>
            <a:r>
              <a:rPr lang="en" sz="1700">
                <a:latin typeface="Times New Roman"/>
                <a:ea typeface="Times New Roman"/>
                <a:cs typeface="Times New Roman"/>
                <a:sym typeface="Times New Roman"/>
              </a:rPr>
              <a:t>Galán</a:t>
            </a:r>
            <a:r>
              <a:rPr lang="en" sz="1700">
                <a:latin typeface="Times New Roman"/>
                <a:ea typeface="Times New Roman"/>
                <a:cs typeface="Times New Roman"/>
                <a:sym typeface="Times New Roman"/>
              </a:rPr>
              <a:t>. El ingreso se realiza mediante una contraseña de acceso al sistema.</a:t>
            </a:r>
            <a:endParaRPr sz="1700">
              <a:latin typeface="Times New Roman"/>
              <a:ea typeface="Times New Roman"/>
              <a:cs typeface="Times New Roman"/>
              <a:sym typeface="Times New Roman"/>
            </a:endParaRPr>
          </a:p>
          <a:p>
            <a:pPr indent="0" lvl="0" marL="0" rtl="0" algn="l">
              <a:spcBef>
                <a:spcPts val="0"/>
              </a:spcBef>
              <a:spcAft>
                <a:spcPts val="0"/>
              </a:spcAft>
              <a:buNone/>
            </a:pPr>
            <a:r>
              <a:t/>
            </a:r>
            <a:endParaRPr>
              <a:latin typeface="Tajawal"/>
              <a:ea typeface="Tajawal"/>
              <a:cs typeface="Tajawal"/>
              <a:sym typeface="Tajawal"/>
            </a:endParaRPr>
          </a:p>
        </p:txBody>
      </p:sp>
      <p:pic>
        <p:nvPicPr>
          <p:cNvPr id="430" name="Google Shape;430;p53"/>
          <p:cNvPicPr preferRelativeResize="0"/>
          <p:nvPr/>
        </p:nvPicPr>
        <p:blipFill>
          <a:blip r:embed="rId3">
            <a:alphaModFix/>
          </a:blip>
          <a:stretch>
            <a:fillRect/>
          </a:stretch>
        </p:blipFill>
        <p:spPr>
          <a:xfrm>
            <a:off x="4765425" y="1703350"/>
            <a:ext cx="3321956" cy="2183000"/>
          </a:xfrm>
          <a:prstGeom prst="rect">
            <a:avLst/>
          </a:prstGeom>
          <a:noFill/>
          <a:ln>
            <a:noFill/>
          </a:ln>
        </p:spPr>
      </p:pic>
      <p:sp>
        <p:nvSpPr>
          <p:cNvPr id="431" name="Google Shape;431;p53"/>
          <p:cNvSpPr txBox="1"/>
          <p:nvPr/>
        </p:nvSpPr>
        <p:spPr>
          <a:xfrm>
            <a:off x="5096550" y="3910850"/>
            <a:ext cx="2877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Times New Roman"/>
                <a:ea typeface="Times New Roman"/>
                <a:cs typeface="Times New Roman"/>
                <a:sym typeface="Times New Roman"/>
              </a:rPr>
              <a:t>Duarte(2015)</a:t>
            </a:r>
            <a:endParaRPr b="1">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4"/>
          <p:cNvSpPr txBox="1"/>
          <p:nvPr>
            <p:ph idx="4" type="title"/>
          </p:nvPr>
        </p:nvSpPr>
        <p:spPr>
          <a:xfrm>
            <a:off x="685800" y="537575"/>
            <a:ext cx="7749600" cy="62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3600">
                <a:latin typeface="Times New Roman"/>
                <a:ea typeface="Times New Roman"/>
                <a:cs typeface="Times New Roman"/>
                <a:sym typeface="Times New Roman"/>
              </a:rPr>
              <a:t>Diagrama de Casos de Uso</a:t>
            </a:r>
            <a:endParaRPr b="1" i="1" sz="3600">
              <a:latin typeface="Times New Roman"/>
              <a:ea typeface="Times New Roman"/>
              <a:cs typeface="Times New Roman"/>
              <a:sym typeface="Times New Roman"/>
            </a:endParaRPr>
          </a:p>
        </p:txBody>
      </p:sp>
      <p:sp>
        <p:nvSpPr>
          <p:cNvPr id="437" name="Google Shape;437;p54"/>
          <p:cNvSpPr txBox="1"/>
          <p:nvPr/>
        </p:nvSpPr>
        <p:spPr>
          <a:xfrm>
            <a:off x="5845925" y="1461475"/>
            <a:ext cx="2390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DCU Quickness Vitality</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Lucidchart.</a:t>
            </a:r>
            <a:endParaRPr>
              <a:latin typeface="Times New Roman"/>
              <a:ea typeface="Times New Roman"/>
              <a:cs typeface="Times New Roman"/>
              <a:sym typeface="Times New Roman"/>
            </a:endParaRPr>
          </a:p>
          <a:p>
            <a:pPr indent="0" lvl="0" marL="0" rtl="0" algn="l">
              <a:spcBef>
                <a:spcPts val="0"/>
              </a:spcBef>
              <a:spcAft>
                <a:spcPts val="0"/>
              </a:spcAft>
              <a:buNone/>
            </a:pPr>
            <a:r>
              <a:rPr lang="en" u="sng">
                <a:solidFill>
                  <a:schemeClr val="hlink"/>
                </a:solidFill>
                <a:latin typeface="Times New Roman"/>
                <a:ea typeface="Times New Roman"/>
                <a:cs typeface="Times New Roman"/>
                <a:sym typeface="Times New Roman"/>
                <a:hlinkClick r:id="rId3"/>
              </a:rPr>
              <a:t>https://lucid.app/documents/view/8ac1b1d4-8a54-4eba-8245-b51d43946545</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pic>
        <p:nvPicPr>
          <p:cNvPr id="438" name="Google Shape;438;p54"/>
          <p:cNvPicPr preferRelativeResize="0"/>
          <p:nvPr/>
        </p:nvPicPr>
        <p:blipFill rotWithShape="1">
          <a:blip r:embed="rId4">
            <a:alphaModFix/>
          </a:blip>
          <a:srcRect b="0" l="6349" r="0" t="0"/>
          <a:stretch/>
        </p:blipFill>
        <p:spPr>
          <a:xfrm>
            <a:off x="1189575" y="1045975"/>
            <a:ext cx="4327800" cy="35465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5"/>
          <p:cNvSpPr txBox="1"/>
          <p:nvPr>
            <p:ph idx="4" type="title"/>
          </p:nvPr>
        </p:nvSpPr>
        <p:spPr>
          <a:xfrm>
            <a:off x="872400" y="537575"/>
            <a:ext cx="7384500" cy="62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i="1" lang="en">
                <a:latin typeface="Times New Roman"/>
                <a:ea typeface="Times New Roman"/>
                <a:cs typeface="Times New Roman"/>
                <a:sym typeface="Times New Roman"/>
              </a:rPr>
              <a:t>Caso de uso extendido</a:t>
            </a:r>
            <a:endParaRPr b="1" i="1">
              <a:latin typeface="Times New Roman"/>
              <a:ea typeface="Times New Roman"/>
              <a:cs typeface="Times New Roman"/>
              <a:sym typeface="Times New Roman"/>
            </a:endParaRPr>
          </a:p>
        </p:txBody>
      </p:sp>
      <p:pic>
        <p:nvPicPr>
          <p:cNvPr id="444" name="Google Shape;444;p55"/>
          <p:cNvPicPr preferRelativeResize="0"/>
          <p:nvPr/>
        </p:nvPicPr>
        <p:blipFill rotWithShape="1">
          <a:blip r:embed="rId3">
            <a:alphaModFix/>
          </a:blip>
          <a:srcRect b="6714" l="22231" r="29458" t="29096"/>
          <a:stretch/>
        </p:blipFill>
        <p:spPr>
          <a:xfrm>
            <a:off x="2208275" y="1165475"/>
            <a:ext cx="4498849" cy="3360801"/>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9"/>
          <p:cNvSpPr txBox="1"/>
          <p:nvPr>
            <p:ph type="title"/>
          </p:nvPr>
        </p:nvSpPr>
        <p:spPr>
          <a:xfrm>
            <a:off x="690450" y="488600"/>
            <a:ext cx="7763100" cy="62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3600">
                <a:latin typeface="Times New Roman"/>
                <a:ea typeface="Times New Roman"/>
                <a:cs typeface="Times New Roman"/>
                <a:sym typeface="Times New Roman"/>
              </a:rPr>
              <a:t>Planteamiento del Problema</a:t>
            </a:r>
            <a:endParaRPr b="1" i="1" sz="3600">
              <a:latin typeface="Times New Roman"/>
              <a:ea typeface="Times New Roman"/>
              <a:cs typeface="Times New Roman"/>
              <a:sym typeface="Times New Roman"/>
            </a:endParaRPr>
          </a:p>
        </p:txBody>
      </p:sp>
      <p:sp>
        <p:nvSpPr>
          <p:cNvPr id="238" name="Google Shape;238;p29"/>
          <p:cNvSpPr txBox="1"/>
          <p:nvPr>
            <p:ph idx="1" type="body"/>
          </p:nvPr>
        </p:nvSpPr>
        <p:spPr>
          <a:xfrm>
            <a:off x="801850" y="1276525"/>
            <a:ext cx="4214700" cy="31125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1000"/>
              </a:spcBef>
              <a:spcAft>
                <a:spcPts val="0"/>
              </a:spcAft>
              <a:buClr>
                <a:schemeClr val="dk1"/>
              </a:buClr>
              <a:buSzPts val="1100"/>
              <a:buFont typeface="Arial"/>
              <a:buNone/>
            </a:pPr>
            <a:r>
              <a:rPr lang="en" sz="1600">
                <a:latin typeface="Times New Roman"/>
                <a:ea typeface="Times New Roman"/>
                <a:cs typeface="Times New Roman"/>
                <a:sym typeface="Times New Roman"/>
              </a:rPr>
              <a:t>La principal </a:t>
            </a:r>
            <a:r>
              <a:rPr lang="en" sz="1600">
                <a:latin typeface="Times New Roman"/>
                <a:ea typeface="Times New Roman"/>
                <a:cs typeface="Times New Roman"/>
                <a:sym typeface="Times New Roman"/>
              </a:rPr>
              <a:t>problemática</a:t>
            </a:r>
            <a:r>
              <a:rPr lang="en" sz="1600">
                <a:latin typeface="Times New Roman"/>
                <a:ea typeface="Times New Roman"/>
                <a:cs typeface="Times New Roman"/>
                <a:sym typeface="Times New Roman"/>
              </a:rPr>
              <a:t> de la farmacia José Antonio </a:t>
            </a:r>
            <a:r>
              <a:rPr lang="en" sz="1600">
                <a:latin typeface="Times New Roman"/>
                <a:ea typeface="Times New Roman"/>
                <a:cs typeface="Times New Roman"/>
                <a:sym typeface="Times New Roman"/>
              </a:rPr>
              <a:t>Galán, es que no cuenta con un sistema de control de inventarios, que permita desarrollar las actividades de una manera rápida y eficiente, por lo cual tiene inconvenientes al momento de controlar sus existencias.</a:t>
            </a:r>
            <a:endParaRPr sz="1600">
              <a:latin typeface="Times New Roman"/>
              <a:ea typeface="Times New Roman"/>
              <a:cs typeface="Times New Roman"/>
              <a:sym typeface="Times New Roman"/>
            </a:endParaRPr>
          </a:p>
          <a:p>
            <a:pPr indent="0" lvl="0" marL="0" rtl="0" algn="just">
              <a:lnSpc>
                <a:spcPct val="100000"/>
              </a:lnSpc>
              <a:spcBef>
                <a:spcPts val="1000"/>
              </a:spcBef>
              <a:spcAft>
                <a:spcPts val="0"/>
              </a:spcAft>
              <a:buClr>
                <a:schemeClr val="dk1"/>
              </a:buClr>
              <a:buSzPts val="1100"/>
              <a:buFont typeface="Arial"/>
              <a:buNone/>
            </a:pPr>
            <a:r>
              <a:rPr lang="en" sz="1600">
                <a:latin typeface="Times New Roman"/>
                <a:ea typeface="Times New Roman"/>
                <a:cs typeface="Times New Roman"/>
                <a:sym typeface="Times New Roman"/>
              </a:rPr>
              <a:t>Esto en el tema de pérdida de fármacos, pérdida de facturas (por mal cálculo del facturador o por error humano), también un mal control de productos vencidos, mala anotación de entradas y salidas.</a:t>
            </a:r>
            <a:endParaRPr sz="1600">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t/>
            </a:r>
            <a:endParaRPr sz="1600">
              <a:highlight>
                <a:srgbClr val="FFFFFF"/>
              </a:highlight>
              <a:latin typeface="Times New Roman"/>
              <a:ea typeface="Times New Roman"/>
              <a:cs typeface="Times New Roman"/>
              <a:sym typeface="Times New Roman"/>
            </a:endParaRPr>
          </a:p>
          <a:p>
            <a:pPr indent="0" lvl="0" marL="0" rtl="0" algn="l">
              <a:lnSpc>
                <a:spcPct val="100000"/>
              </a:lnSpc>
              <a:spcBef>
                <a:spcPts val="1000"/>
              </a:spcBef>
              <a:spcAft>
                <a:spcPts val="0"/>
              </a:spcAft>
              <a:buSzPts val="1200"/>
              <a:buNone/>
            </a:pPr>
            <a:r>
              <a:t/>
            </a:r>
            <a:endParaRPr sz="1600"/>
          </a:p>
        </p:txBody>
      </p:sp>
      <p:sp>
        <p:nvSpPr>
          <p:cNvPr id="239" name="Google Shape;239;p29"/>
          <p:cNvSpPr/>
          <p:nvPr/>
        </p:nvSpPr>
        <p:spPr>
          <a:xfrm rot="5400000">
            <a:off x="8607000" y="832200"/>
            <a:ext cx="177300" cy="177300"/>
          </a:xfrm>
          <a:prstGeom prst="ellipse">
            <a:avLst/>
          </a:prstGeom>
          <a:gradFill>
            <a:gsLst>
              <a:gs pos="0">
                <a:srgbClr val="6AE0E1"/>
              </a:gs>
              <a:gs pos="65000">
                <a:srgbClr val="E3EBEB">
                  <a:alpha val="10588"/>
                </a:srgbClr>
              </a:gs>
              <a:gs pos="100000">
                <a:srgbClr val="FFFFFF">
                  <a:alpha val="0"/>
                </a:srgbClr>
              </a:gs>
            </a:gsLst>
            <a:path path="circle">
              <a:fillToRect b="50%" l="50%" r="50%" t="50%"/>
            </a:path>
            <a:tileRect/>
          </a:grad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29"/>
          <p:cNvSpPr/>
          <p:nvPr/>
        </p:nvSpPr>
        <p:spPr>
          <a:xfrm rot="-5400000">
            <a:off x="359700" y="4133950"/>
            <a:ext cx="177300" cy="1773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29"/>
          <p:cNvSpPr/>
          <p:nvPr/>
        </p:nvSpPr>
        <p:spPr>
          <a:xfrm>
            <a:off x="7135489" y="4777025"/>
            <a:ext cx="177300" cy="1773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2" name="Google Shape;242;p29"/>
          <p:cNvPicPr preferRelativeResize="0"/>
          <p:nvPr/>
        </p:nvPicPr>
        <p:blipFill rotWithShape="1">
          <a:blip r:embed="rId3">
            <a:alphaModFix/>
          </a:blip>
          <a:srcRect b="0" l="0" r="0" t="0"/>
          <a:stretch/>
        </p:blipFill>
        <p:spPr>
          <a:xfrm>
            <a:off x="5089900" y="1381950"/>
            <a:ext cx="3094500" cy="2569500"/>
          </a:xfrm>
          <a:prstGeom prst="roundRect">
            <a:avLst>
              <a:gd fmla="val 23250" name="adj"/>
            </a:avLst>
          </a:prstGeom>
          <a:noFill/>
          <a:ln>
            <a:noFill/>
          </a:ln>
        </p:spPr>
      </p:pic>
      <p:sp>
        <p:nvSpPr>
          <p:cNvPr id="243" name="Google Shape;243;p29"/>
          <p:cNvSpPr txBox="1"/>
          <p:nvPr/>
        </p:nvSpPr>
        <p:spPr>
          <a:xfrm>
            <a:off x="5220400" y="3951438"/>
            <a:ext cx="2833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Times New Roman"/>
                <a:ea typeface="Times New Roman"/>
                <a:cs typeface="Times New Roman"/>
                <a:sym typeface="Times New Roman"/>
              </a:rPr>
              <a:t>Inventario de farmacia (2019)</a:t>
            </a:r>
            <a:endParaRPr b="1"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6"/>
          <p:cNvSpPr txBox="1"/>
          <p:nvPr>
            <p:ph idx="4" type="title"/>
          </p:nvPr>
        </p:nvSpPr>
        <p:spPr>
          <a:xfrm>
            <a:off x="872400" y="537575"/>
            <a:ext cx="7384500" cy="62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i="1" lang="en">
                <a:latin typeface="Times New Roman"/>
                <a:ea typeface="Times New Roman"/>
                <a:cs typeface="Times New Roman"/>
                <a:sym typeface="Times New Roman"/>
              </a:rPr>
              <a:t>Caso de uso extendido</a:t>
            </a:r>
            <a:endParaRPr b="1" i="1">
              <a:latin typeface="Times New Roman"/>
              <a:ea typeface="Times New Roman"/>
              <a:cs typeface="Times New Roman"/>
              <a:sym typeface="Times New Roman"/>
            </a:endParaRPr>
          </a:p>
        </p:txBody>
      </p:sp>
      <p:pic>
        <p:nvPicPr>
          <p:cNvPr id="450" name="Google Shape;450;p56"/>
          <p:cNvPicPr preferRelativeResize="0"/>
          <p:nvPr/>
        </p:nvPicPr>
        <p:blipFill rotWithShape="1">
          <a:blip r:embed="rId3">
            <a:alphaModFix/>
          </a:blip>
          <a:srcRect b="9664" l="22229" r="29695" t="31335"/>
          <a:stretch/>
        </p:blipFill>
        <p:spPr>
          <a:xfrm>
            <a:off x="2331750" y="1165475"/>
            <a:ext cx="4851151" cy="3347100"/>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7"/>
          <p:cNvSpPr txBox="1"/>
          <p:nvPr>
            <p:ph idx="4" type="title"/>
          </p:nvPr>
        </p:nvSpPr>
        <p:spPr>
          <a:xfrm>
            <a:off x="872400" y="537575"/>
            <a:ext cx="7384500" cy="62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i="1" lang="en">
                <a:latin typeface="Times New Roman"/>
                <a:ea typeface="Times New Roman"/>
                <a:cs typeface="Times New Roman"/>
                <a:sym typeface="Times New Roman"/>
              </a:rPr>
              <a:t>Caso de uso extendido</a:t>
            </a:r>
            <a:endParaRPr b="1" i="1">
              <a:latin typeface="Times New Roman"/>
              <a:ea typeface="Times New Roman"/>
              <a:cs typeface="Times New Roman"/>
              <a:sym typeface="Times New Roman"/>
            </a:endParaRPr>
          </a:p>
        </p:txBody>
      </p:sp>
      <p:pic>
        <p:nvPicPr>
          <p:cNvPr id="456" name="Google Shape;456;p57"/>
          <p:cNvPicPr preferRelativeResize="0"/>
          <p:nvPr/>
        </p:nvPicPr>
        <p:blipFill rotWithShape="1">
          <a:blip r:embed="rId3">
            <a:alphaModFix/>
          </a:blip>
          <a:srcRect b="8911" l="24331" r="27591" t="22003"/>
          <a:stretch/>
        </p:blipFill>
        <p:spPr>
          <a:xfrm>
            <a:off x="2606050" y="1165475"/>
            <a:ext cx="4169674" cy="3368525"/>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8"/>
          <p:cNvSpPr txBox="1"/>
          <p:nvPr>
            <p:ph type="title"/>
          </p:nvPr>
        </p:nvSpPr>
        <p:spPr>
          <a:xfrm>
            <a:off x="638300" y="-94725"/>
            <a:ext cx="6691800" cy="76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i="1" lang="en" sz="3400">
                <a:latin typeface="Times New Roman"/>
                <a:ea typeface="Times New Roman"/>
                <a:cs typeface="Times New Roman"/>
                <a:sym typeface="Times New Roman"/>
              </a:rPr>
              <a:t>Normalización - 1FN</a:t>
            </a:r>
            <a:endParaRPr b="1" i="1" sz="3400">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9"/>
          <p:cNvSpPr txBox="1"/>
          <p:nvPr>
            <p:ph type="title"/>
          </p:nvPr>
        </p:nvSpPr>
        <p:spPr>
          <a:xfrm>
            <a:off x="638300" y="-94725"/>
            <a:ext cx="6691800" cy="76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i="1" lang="en" sz="3400">
                <a:latin typeface="Times New Roman"/>
                <a:ea typeface="Times New Roman"/>
                <a:cs typeface="Times New Roman"/>
                <a:sym typeface="Times New Roman"/>
              </a:rPr>
              <a:t>Normalización - 2FN</a:t>
            </a:r>
            <a:endParaRPr b="1" i="1" sz="3400">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60"/>
          <p:cNvSpPr txBox="1"/>
          <p:nvPr>
            <p:ph type="title"/>
          </p:nvPr>
        </p:nvSpPr>
        <p:spPr>
          <a:xfrm>
            <a:off x="638300" y="-94725"/>
            <a:ext cx="6691800" cy="76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i="1" lang="en" sz="3400">
                <a:latin typeface="Times New Roman"/>
                <a:ea typeface="Times New Roman"/>
                <a:cs typeface="Times New Roman"/>
                <a:sym typeface="Times New Roman"/>
              </a:rPr>
              <a:t>Normalización - 3FN</a:t>
            </a:r>
            <a:endParaRPr b="1" i="1" sz="3400">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61"/>
          <p:cNvSpPr txBox="1"/>
          <p:nvPr>
            <p:ph type="title"/>
          </p:nvPr>
        </p:nvSpPr>
        <p:spPr>
          <a:xfrm>
            <a:off x="683600" y="-106050"/>
            <a:ext cx="4280400" cy="76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i="1" lang="en" sz="3400">
                <a:latin typeface="Times New Roman"/>
                <a:ea typeface="Times New Roman"/>
                <a:cs typeface="Times New Roman"/>
                <a:sym typeface="Times New Roman"/>
              </a:rPr>
              <a:t>MER </a:t>
            </a:r>
            <a:endParaRPr b="1" i="1" sz="3400">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2"/>
          <p:cNvSpPr txBox="1"/>
          <p:nvPr>
            <p:ph idx="4" type="title"/>
          </p:nvPr>
        </p:nvSpPr>
        <p:spPr>
          <a:xfrm>
            <a:off x="872400" y="537575"/>
            <a:ext cx="7384500" cy="62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3"/>
          <p:cNvSpPr txBox="1"/>
          <p:nvPr>
            <p:ph idx="4" type="title"/>
          </p:nvPr>
        </p:nvSpPr>
        <p:spPr>
          <a:xfrm>
            <a:off x="872400" y="537575"/>
            <a:ext cx="7384500" cy="62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Diccionario de datos</a:t>
            </a:r>
            <a:r>
              <a:rPr b="1" lang="en">
                <a:latin typeface="Times New Roman"/>
                <a:ea typeface="Times New Roman"/>
                <a:cs typeface="Times New Roman"/>
                <a:sym typeface="Times New Roman"/>
              </a:rPr>
              <a:t> </a:t>
            </a:r>
            <a:endParaRPr b="1">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64"/>
          <p:cNvSpPr txBox="1"/>
          <p:nvPr>
            <p:ph idx="4" type="title"/>
          </p:nvPr>
        </p:nvSpPr>
        <p:spPr>
          <a:xfrm>
            <a:off x="872400" y="537575"/>
            <a:ext cx="7384500" cy="62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Diccionario de datos </a:t>
            </a:r>
            <a:endParaRPr b="1">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5"/>
          <p:cNvSpPr txBox="1"/>
          <p:nvPr>
            <p:ph idx="4" type="title"/>
          </p:nvPr>
        </p:nvSpPr>
        <p:spPr>
          <a:xfrm>
            <a:off x="872400" y="537575"/>
            <a:ext cx="7384500" cy="62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i="1" lang="en">
                <a:latin typeface="Times New Roman"/>
                <a:ea typeface="Times New Roman"/>
                <a:cs typeface="Times New Roman"/>
                <a:sym typeface="Times New Roman"/>
              </a:rPr>
              <a:t>GIT-HUB</a:t>
            </a:r>
            <a:endParaRPr b="1" i="1">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0"/>
          <p:cNvSpPr/>
          <p:nvPr/>
        </p:nvSpPr>
        <p:spPr>
          <a:xfrm>
            <a:off x="3509952" y="2933338"/>
            <a:ext cx="425400" cy="3693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30"/>
          <p:cNvSpPr/>
          <p:nvPr/>
        </p:nvSpPr>
        <p:spPr>
          <a:xfrm rot="-205661">
            <a:off x="20231" y="103877"/>
            <a:ext cx="692439" cy="70743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30"/>
          <p:cNvSpPr txBox="1"/>
          <p:nvPr>
            <p:ph idx="4" type="title"/>
          </p:nvPr>
        </p:nvSpPr>
        <p:spPr>
          <a:xfrm>
            <a:off x="733200" y="525850"/>
            <a:ext cx="7710000" cy="62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3600">
                <a:latin typeface="Times New Roman"/>
                <a:ea typeface="Times New Roman"/>
                <a:cs typeface="Times New Roman"/>
                <a:sym typeface="Times New Roman"/>
              </a:rPr>
              <a:t>Solución</a:t>
            </a:r>
            <a:r>
              <a:rPr b="1" i="1" lang="en" sz="3600">
                <a:latin typeface="Times New Roman"/>
                <a:ea typeface="Times New Roman"/>
                <a:cs typeface="Times New Roman"/>
                <a:sym typeface="Times New Roman"/>
              </a:rPr>
              <a:t> del problema</a:t>
            </a:r>
            <a:endParaRPr b="1" i="1" sz="3600">
              <a:latin typeface="Times New Roman"/>
              <a:ea typeface="Times New Roman"/>
              <a:cs typeface="Times New Roman"/>
              <a:sym typeface="Times New Roman"/>
            </a:endParaRPr>
          </a:p>
        </p:txBody>
      </p:sp>
      <p:sp>
        <p:nvSpPr>
          <p:cNvPr id="251" name="Google Shape;251;p30"/>
          <p:cNvSpPr txBox="1"/>
          <p:nvPr>
            <p:ph idx="1" type="subTitle"/>
          </p:nvPr>
        </p:nvSpPr>
        <p:spPr>
          <a:xfrm>
            <a:off x="1034225" y="1618950"/>
            <a:ext cx="3353400" cy="2244300"/>
          </a:xfrm>
          <a:prstGeom prst="rect">
            <a:avLst/>
          </a:prstGeom>
          <a:noFill/>
          <a:ln>
            <a:noFill/>
          </a:ln>
        </p:spPr>
        <p:txBody>
          <a:bodyPr anchorCtr="0" anchor="ctr" bIns="91425" lIns="91425" spcFirstLastPara="1" rIns="91425" wrap="square" tIns="91425">
            <a:noAutofit/>
          </a:bodyPr>
          <a:lstStyle/>
          <a:p>
            <a:pPr indent="0" lvl="0" marL="0" rtl="0" algn="just">
              <a:lnSpc>
                <a:spcPct val="100000"/>
              </a:lnSpc>
              <a:spcBef>
                <a:spcPts val="0"/>
              </a:spcBef>
              <a:spcAft>
                <a:spcPts val="0"/>
              </a:spcAft>
              <a:buSzPts val="1400"/>
              <a:buNone/>
            </a:pPr>
            <a:r>
              <a:rPr lang="en" sz="1600">
                <a:latin typeface="Times New Roman"/>
                <a:ea typeface="Times New Roman"/>
                <a:cs typeface="Times New Roman"/>
                <a:sym typeface="Times New Roman"/>
              </a:rPr>
              <a:t>Se desarrollara un sistema que permita controlar los productos de la farmacia de una manera </a:t>
            </a:r>
            <a:r>
              <a:rPr lang="en" sz="1600">
                <a:latin typeface="Times New Roman"/>
                <a:ea typeface="Times New Roman"/>
                <a:cs typeface="Times New Roman"/>
                <a:sym typeface="Times New Roman"/>
              </a:rPr>
              <a:t>ágil</a:t>
            </a:r>
            <a:r>
              <a:rPr lang="en" sz="1600">
                <a:latin typeface="Times New Roman"/>
                <a:ea typeface="Times New Roman"/>
                <a:cs typeface="Times New Roman"/>
                <a:sym typeface="Times New Roman"/>
              </a:rPr>
              <a:t> y sencilla, mejorando </a:t>
            </a:r>
            <a:r>
              <a:rPr lang="en" sz="1600">
                <a:latin typeface="Times New Roman"/>
                <a:ea typeface="Times New Roman"/>
                <a:cs typeface="Times New Roman"/>
                <a:sym typeface="Times New Roman"/>
              </a:rPr>
              <a:t>así</a:t>
            </a:r>
            <a:r>
              <a:rPr lang="en" sz="1600">
                <a:latin typeface="Times New Roman"/>
                <a:ea typeface="Times New Roman"/>
                <a:cs typeface="Times New Roman"/>
                <a:sym typeface="Times New Roman"/>
              </a:rPr>
              <a:t> el tratamiento y integridad de los datos, y permitiendo mantener una base de datos actualizada, evitando </a:t>
            </a:r>
            <a:r>
              <a:rPr lang="en" sz="1600">
                <a:latin typeface="Times New Roman"/>
                <a:ea typeface="Times New Roman"/>
                <a:cs typeface="Times New Roman"/>
                <a:sym typeface="Times New Roman"/>
              </a:rPr>
              <a:t>así</a:t>
            </a:r>
            <a:r>
              <a:rPr lang="en" sz="1600">
                <a:latin typeface="Times New Roman"/>
                <a:ea typeface="Times New Roman"/>
                <a:cs typeface="Times New Roman"/>
                <a:sym typeface="Times New Roman"/>
              </a:rPr>
              <a:t> inconvenientes e imprevistos al momento de controlar sus inventarios.</a:t>
            </a:r>
            <a:endParaRPr sz="1600">
              <a:latin typeface="Times New Roman"/>
              <a:ea typeface="Times New Roman"/>
              <a:cs typeface="Times New Roman"/>
              <a:sym typeface="Times New Roman"/>
            </a:endParaRPr>
          </a:p>
        </p:txBody>
      </p:sp>
      <p:pic>
        <p:nvPicPr>
          <p:cNvPr id="252" name="Google Shape;252;p30"/>
          <p:cNvPicPr preferRelativeResize="0"/>
          <p:nvPr/>
        </p:nvPicPr>
        <p:blipFill rotWithShape="1">
          <a:blip r:embed="rId3">
            <a:alphaModFix/>
          </a:blip>
          <a:srcRect b="0" l="0" r="27271" t="0"/>
          <a:stretch/>
        </p:blipFill>
        <p:spPr>
          <a:xfrm>
            <a:off x="4802584" y="1247900"/>
            <a:ext cx="3435300" cy="3043200"/>
          </a:xfrm>
          <a:prstGeom prst="roundRect">
            <a:avLst>
              <a:gd fmla="val 20217" name="adj"/>
            </a:avLst>
          </a:prstGeom>
          <a:noFill/>
          <a:ln>
            <a:noFill/>
          </a:ln>
        </p:spPr>
      </p:pic>
      <p:sp>
        <p:nvSpPr>
          <p:cNvPr id="253" name="Google Shape;253;p30"/>
          <p:cNvSpPr txBox="1"/>
          <p:nvPr/>
        </p:nvSpPr>
        <p:spPr>
          <a:xfrm>
            <a:off x="5046625" y="4291100"/>
            <a:ext cx="30318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Times New Roman"/>
                <a:ea typeface="Times New Roman"/>
                <a:cs typeface="Times New Roman"/>
                <a:sym typeface="Times New Roman"/>
              </a:rPr>
              <a:t>Teyssier (2019) </a:t>
            </a:r>
            <a:endParaRPr b="1" i="0" sz="1200" u="none" cap="none" strike="noStrike">
              <a:solidFill>
                <a:srgbClr val="000000"/>
              </a:solidFill>
              <a:latin typeface="Times New Roman"/>
              <a:ea typeface="Times New Roman"/>
              <a:cs typeface="Times New Roman"/>
              <a:sym typeface="Times New Roman"/>
            </a:endParaRPr>
          </a:p>
        </p:txBody>
      </p:sp>
      <p:sp>
        <p:nvSpPr>
          <p:cNvPr id="254" name="Google Shape;254;p30"/>
          <p:cNvSpPr/>
          <p:nvPr/>
        </p:nvSpPr>
        <p:spPr>
          <a:xfrm rot="-144819">
            <a:off x="255972" y="4668960"/>
            <a:ext cx="413167" cy="29427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66"/>
          <p:cNvSpPr txBox="1"/>
          <p:nvPr>
            <p:ph idx="4" type="title"/>
          </p:nvPr>
        </p:nvSpPr>
        <p:spPr>
          <a:xfrm>
            <a:off x="872400" y="537575"/>
            <a:ext cx="7384500" cy="62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i="1" lang="en">
                <a:latin typeface="Times New Roman"/>
                <a:ea typeface="Times New Roman"/>
                <a:cs typeface="Times New Roman"/>
                <a:sym typeface="Times New Roman"/>
              </a:rPr>
              <a:t>Diagrama de clases</a:t>
            </a:r>
            <a:endParaRPr b="1" i="1">
              <a:latin typeface="Times New Roman"/>
              <a:ea typeface="Times New Roman"/>
              <a:cs typeface="Times New Roman"/>
              <a:sym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7"/>
          <p:cNvSpPr txBox="1"/>
          <p:nvPr>
            <p:ph idx="4" type="title"/>
          </p:nvPr>
        </p:nvSpPr>
        <p:spPr>
          <a:xfrm>
            <a:off x="872400" y="537575"/>
            <a:ext cx="7384500" cy="62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i="1" lang="en">
                <a:latin typeface="Times New Roman"/>
                <a:ea typeface="Times New Roman"/>
                <a:cs typeface="Times New Roman"/>
                <a:sym typeface="Times New Roman"/>
              </a:rPr>
              <a:t>Diagrama de </a:t>
            </a:r>
            <a:r>
              <a:rPr b="1" i="1" lang="en">
                <a:latin typeface="Times New Roman"/>
                <a:ea typeface="Times New Roman"/>
                <a:cs typeface="Times New Roman"/>
                <a:sym typeface="Times New Roman"/>
              </a:rPr>
              <a:t>gantt</a:t>
            </a:r>
            <a:endParaRPr b="1" i="1">
              <a:latin typeface="Times New Roman"/>
              <a:ea typeface="Times New Roman"/>
              <a:cs typeface="Times New Roman"/>
              <a:sym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8"/>
          <p:cNvSpPr txBox="1"/>
          <p:nvPr>
            <p:ph idx="8" type="title"/>
          </p:nvPr>
        </p:nvSpPr>
        <p:spPr>
          <a:xfrm>
            <a:off x="872400" y="537575"/>
            <a:ext cx="7384500" cy="627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400"/>
              <a:buNone/>
            </a:pPr>
            <a:r>
              <a:rPr lang="en" sz="3600">
                <a:latin typeface="Times New Roman"/>
                <a:ea typeface="Times New Roman"/>
                <a:cs typeface="Times New Roman"/>
                <a:sym typeface="Times New Roman"/>
              </a:rPr>
              <a:t>Referencias</a:t>
            </a:r>
            <a:endParaRPr sz="3600">
              <a:latin typeface="Times New Roman"/>
              <a:ea typeface="Times New Roman"/>
              <a:cs typeface="Times New Roman"/>
              <a:sym typeface="Times New Roman"/>
            </a:endParaRPr>
          </a:p>
        </p:txBody>
      </p:sp>
      <p:sp>
        <p:nvSpPr>
          <p:cNvPr id="512" name="Google Shape;512;p68"/>
          <p:cNvSpPr txBox="1"/>
          <p:nvPr/>
        </p:nvSpPr>
        <p:spPr>
          <a:xfrm>
            <a:off x="866100" y="1071950"/>
            <a:ext cx="7390800" cy="358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i="0" lang="en" sz="1300" u="none" cap="none" strike="noStrike">
                <a:solidFill>
                  <a:srgbClr val="000000"/>
                </a:solidFill>
                <a:latin typeface="Times New Roman"/>
                <a:ea typeface="Times New Roman"/>
                <a:cs typeface="Times New Roman"/>
                <a:sym typeface="Times New Roman"/>
              </a:rPr>
              <a:t>BindERP. (sf). </a:t>
            </a:r>
            <a:r>
              <a:rPr i="1" lang="en" sz="1300" u="none" cap="none" strike="noStrike">
                <a:solidFill>
                  <a:srgbClr val="000000"/>
                </a:solidFill>
                <a:latin typeface="Times New Roman"/>
                <a:ea typeface="Times New Roman"/>
                <a:cs typeface="Times New Roman"/>
                <a:sym typeface="Times New Roman"/>
              </a:rPr>
              <a:t>Tecnicas y metodos para el control de inventarios. Bind</a:t>
            </a:r>
            <a:endParaRPr i="1" sz="1300" u="none" cap="none" strike="noStrike">
              <a:solidFill>
                <a:srgbClr val="000000"/>
              </a:solidFill>
              <a:latin typeface="Times New Roman"/>
              <a:ea typeface="Times New Roman"/>
              <a:cs typeface="Times New Roman"/>
              <a:sym typeface="Times New Roman"/>
            </a:endParaRPr>
          </a:p>
          <a:p>
            <a:pPr indent="457200" lvl="0" marL="0" marR="0" rtl="0" algn="l">
              <a:lnSpc>
                <a:spcPct val="100000"/>
              </a:lnSpc>
              <a:spcBef>
                <a:spcPts val="0"/>
              </a:spcBef>
              <a:spcAft>
                <a:spcPts val="0"/>
              </a:spcAft>
              <a:buClr>
                <a:srgbClr val="000000"/>
              </a:buClr>
              <a:buSzPts val="1200"/>
              <a:buFont typeface="Arial"/>
              <a:buNone/>
            </a:pPr>
            <a:r>
              <a:rPr i="1" lang="en" sz="1300" u="sng" cap="none" strike="noStrike">
                <a:solidFill>
                  <a:schemeClr val="hlink"/>
                </a:solidFill>
                <a:latin typeface="Times New Roman"/>
                <a:ea typeface="Times New Roman"/>
                <a:cs typeface="Times New Roman"/>
                <a:sym typeface="Times New Roman"/>
                <a:hlinkClick r:id="rId3"/>
              </a:rPr>
              <a:t>https://blog.bind.com.mx/tecnicas-y-metodos-para-el-control-de-inventarios</a:t>
            </a:r>
            <a:r>
              <a:rPr i="1" lang="en" sz="1300" u="none" cap="none" strike="noStrike">
                <a:solidFill>
                  <a:srgbClr val="0000FF"/>
                </a:solidFill>
                <a:latin typeface="Times New Roman"/>
                <a:ea typeface="Times New Roman"/>
                <a:cs typeface="Times New Roman"/>
                <a:sym typeface="Times New Roman"/>
              </a:rPr>
              <a:t> </a:t>
            </a:r>
            <a:endParaRPr i="1" sz="1300" u="none" cap="none" strike="noStrike">
              <a:solidFill>
                <a:srgbClr val="0000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i="0" sz="1300" u="none" cap="none" strike="noStrike">
              <a:solidFill>
                <a:srgbClr val="0000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i="0" lang="en" sz="1300" u="none" cap="none" strike="noStrike">
                <a:solidFill>
                  <a:schemeClr val="dk1"/>
                </a:solidFill>
                <a:latin typeface="Times New Roman"/>
                <a:ea typeface="Times New Roman"/>
                <a:cs typeface="Times New Roman"/>
                <a:sym typeface="Times New Roman"/>
              </a:rPr>
              <a:t>Rodriguez, J.(5 agosto, 2021). </a:t>
            </a:r>
            <a:r>
              <a:rPr i="1" lang="en" sz="1300" u="none" cap="none" strike="noStrike">
                <a:solidFill>
                  <a:schemeClr val="dk1"/>
                </a:solidFill>
                <a:latin typeface="Times New Roman"/>
                <a:ea typeface="Times New Roman"/>
                <a:cs typeface="Times New Roman"/>
                <a:sym typeface="Times New Roman"/>
              </a:rPr>
              <a:t>Control de inventarios: definicion, importancia y sistemas. Hubspot</a:t>
            </a:r>
            <a:endParaRPr i="1" sz="1300" u="none" cap="none" strike="noStrike">
              <a:solidFill>
                <a:schemeClr val="dk1"/>
              </a:solidFill>
              <a:latin typeface="Times New Roman"/>
              <a:ea typeface="Times New Roman"/>
              <a:cs typeface="Times New Roman"/>
              <a:sym typeface="Times New Roman"/>
            </a:endParaRPr>
          </a:p>
          <a:p>
            <a:pPr indent="457200" lvl="0" marL="0" marR="0" rtl="0" algn="l">
              <a:lnSpc>
                <a:spcPct val="100000"/>
              </a:lnSpc>
              <a:spcBef>
                <a:spcPts val="0"/>
              </a:spcBef>
              <a:spcAft>
                <a:spcPts val="0"/>
              </a:spcAft>
              <a:buClr>
                <a:srgbClr val="000000"/>
              </a:buClr>
              <a:buSzPts val="1200"/>
              <a:buFont typeface="Arial"/>
              <a:buNone/>
            </a:pPr>
            <a:r>
              <a:rPr i="1" lang="en" sz="1300" u="sng" cap="none" strike="noStrike">
                <a:solidFill>
                  <a:schemeClr val="hlink"/>
                </a:solidFill>
                <a:latin typeface="Times New Roman"/>
                <a:ea typeface="Times New Roman"/>
                <a:cs typeface="Times New Roman"/>
                <a:sym typeface="Times New Roman"/>
                <a:hlinkClick r:id="rId4"/>
              </a:rPr>
              <a:t>https://blog.hubspot.es/sales/que-es-control-de-inventarios</a:t>
            </a:r>
            <a:r>
              <a:rPr i="1" lang="en" sz="1300" u="none" cap="none" strike="noStrike">
                <a:solidFill>
                  <a:srgbClr val="0000FF"/>
                </a:solidFill>
                <a:latin typeface="Times New Roman"/>
                <a:ea typeface="Times New Roman"/>
                <a:cs typeface="Times New Roman"/>
                <a:sym typeface="Times New Roman"/>
              </a:rPr>
              <a:t> </a:t>
            </a:r>
            <a:endParaRPr i="1" sz="1300" u="none" cap="none" strike="noStrike">
              <a:solidFill>
                <a:srgbClr val="0000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i="0" sz="1300" u="none" cap="none" strike="noStrike">
              <a:solidFill>
                <a:srgbClr val="0000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i="0" lang="en" sz="1300" u="none" cap="none" strike="noStrike">
                <a:solidFill>
                  <a:srgbClr val="222222"/>
                </a:solidFill>
                <a:latin typeface="Times New Roman"/>
                <a:ea typeface="Times New Roman"/>
                <a:cs typeface="Times New Roman"/>
                <a:sym typeface="Times New Roman"/>
              </a:rPr>
              <a:t>Sisfarma.(19 julio, 2019). </a:t>
            </a:r>
            <a:r>
              <a:rPr i="1" lang="en" sz="1300" u="none" cap="none" strike="noStrike">
                <a:solidFill>
                  <a:srgbClr val="222222"/>
                </a:solidFill>
                <a:latin typeface="Times New Roman"/>
                <a:ea typeface="Times New Roman"/>
                <a:cs typeface="Times New Roman"/>
                <a:sym typeface="Times New Roman"/>
              </a:rPr>
              <a:t>Inventario farmacia. </a:t>
            </a:r>
            <a:r>
              <a:rPr i="0" lang="en" sz="1300" u="none" cap="none" strike="noStrike">
                <a:solidFill>
                  <a:srgbClr val="222222"/>
                </a:solidFill>
                <a:latin typeface="Times New Roman"/>
                <a:ea typeface="Times New Roman"/>
                <a:cs typeface="Times New Roman"/>
                <a:sym typeface="Times New Roman"/>
              </a:rPr>
              <a:t>Sisfarma</a:t>
            </a:r>
            <a:endParaRPr i="0" sz="1300" u="none" cap="none" strike="noStrike">
              <a:solidFill>
                <a:srgbClr val="222222"/>
              </a:solidFill>
              <a:latin typeface="Times New Roman"/>
              <a:ea typeface="Times New Roman"/>
              <a:cs typeface="Times New Roman"/>
              <a:sym typeface="Times New Roman"/>
            </a:endParaRPr>
          </a:p>
          <a:p>
            <a:pPr indent="457200" lvl="0" marL="0" marR="0" rtl="0" algn="l">
              <a:lnSpc>
                <a:spcPct val="100000"/>
              </a:lnSpc>
              <a:spcBef>
                <a:spcPts val="0"/>
              </a:spcBef>
              <a:spcAft>
                <a:spcPts val="0"/>
              </a:spcAft>
              <a:buClr>
                <a:srgbClr val="000000"/>
              </a:buClr>
              <a:buSzPts val="1200"/>
              <a:buFont typeface="Arial"/>
              <a:buNone/>
            </a:pPr>
            <a:r>
              <a:rPr i="1" lang="en" sz="1300" u="sng" cap="none" strike="noStrike">
                <a:solidFill>
                  <a:schemeClr val="hlink"/>
                </a:solidFill>
                <a:latin typeface="Times New Roman"/>
                <a:ea typeface="Times New Roman"/>
                <a:cs typeface="Times New Roman"/>
                <a:sym typeface="Times New Roman"/>
                <a:hlinkClick r:id="rId5"/>
              </a:rPr>
              <a:t>https://www.sisfarma.es/blog/inventario-farmacia/</a:t>
            </a:r>
            <a:endParaRPr i="1" sz="13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sz="1300">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lang="en" sz="1300">
                <a:latin typeface="Times New Roman"/>
                <a:ea typeface="Times New Roman"/>
                <a:cs typeface="Times New Roman"/>
                <a:sym typeface="Times New Roman"/>
              </a:rPr>
              <a:t>Montero Eladio(17 Noviembre, 2016) BID. </a:t>
            </a:r>
            <a:r>
              <a:rPr i="1" lang="en" sz="1300">
                <a:latin typeface="Times New Roman"/>
                <a:ea typeface="Times New Roman"/>
                <a:cs typeface="Times New Roman"/>
                <a:sym typeface="Times New Roman"/>
              </a:rPr>
              <a:t>Recomendaciones para analizar datos basados en encuestas</a:t>
            </a:r>
            <a:endParaRPr i="1" sz="1300">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i="1" lang="en" sz="1300">
                <a:latin typeface="Times New Roman"/>
                <a:ea typeface="Times New Roman"/>
                <a:cs typeface="Times New Roman"/>
                <a:sym typeface="Times New Roman"/>
              </a:rPr>
              <a:t>	</a:t>
            </a:r>
            <a:r>
              <a:rPr i="1" lang="en" sz="1300" u="sng">
                <a:solidFill>
                  <a:schemeClr val="hlink"/>
                </a:solidFill>
                <a:latin typeface="Times New Roman"/>
                <a:ea typeface="Times New Roman"/>
                <a:cs typeface="Times New Roman"/>
                <a:sym typeface="Times New Roman"/>
                <a:hlinkClick r:id="rId6"/>
              </a:rPr>
              <a:t>https://acortar.link/lxz4Pz</a:t>
            </a:r>
            <a:endParaRPr i="1" sz="1300">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sz="1300">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lang="en" sz="1300">
                <a:latin typeface="Times New Roman"/>
                <a:ea typeface="Times New Roman"/>
                <a:cs typeface="Times New Roman"/>
                <a:sym typeface="Times New Roman"/>
              </a:rPr>
              <a:t>Perez Julian, Gardey Ana(2021). </a:t>
            </a:r>
            <a:r>
              <a:rPr i="1" lang="en" sz="1300">
                <a:latin typeface="Times New Roman"/>
                <a:ea typeface="Times New Roman"/>
                <a:cs typeface="Times New Roman"/>
                <a:sym typeface="Times New Roman"/>
              </a:rPr>
              <a:t>Definicion de: </a:t>
            </a:r>
            <a:r>
              <a:rPr i="1" lang="en" sz="1300">
                <a:latin typeface="Times New Roman"/>
                <a:ea typeface="Times New Roman"/>
                <a:cs typeface="Times New Roman"/>
                <a:sym typeface="Times New Roman"/>
              </a:rPr>
              <a:t>Definición</a:t>
            </a:r>
            <a:r>
              <a:rPr i="1" lang="en" sz="1300">
                <a:latin typeface="Times New Roman"/>
                <a:ea typeface="Times New Roman"/>
                <a:cs typeface="Times New Roman"/>
                <a:sym typeface="Times New Roman"/>
              </a:rPr>
              <a:t> de cuestionario</a:t>
            </a:r>
            <a:endParaRPr i="1" sz="1300">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i="1" lang="en" sz="1300">
                <a:latin typeface="Times New Roman"/>
                <a:ea typeface="Times New Roman"/>
                <a:cs typeface="Times New Roman"/>
                <a:sym typeface="Times New Roman"/>
              </a:rPr>
              <a:t>	</a:t>
            </a:r>
            <a:r>
              <a:rPr i="1" lang="en" sz="1300" u="sng">
                <a:solidFill>
                  <a:schemeClr val="hlink"/>
                </a:solidFill>
                <a:latin typeface="Times New Roman"/>
                <a:ea typeface="Times New Roman"/>
                <a:cs typeface="Times New Roman"/>
                <a:sym typeface="Times New Roman"/>
                <a:hlinkClick r:id="rId7"/>
              </a:rPr>
              <a:t>https://definicion.de/cuestionario/</a:t>
            </a:r>
            <a:endParaRPr i="1" sz="1300">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i="1" sz="1300">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i="0" lang="en" sz="1300" u="none" cap="none" strike="noStrike">
                <a:solidFill>
                  <a:srgbClr val="000000"/>
                </a:solidFill>
                <a:latin typeface="Times New Roman"/>
                <a:ea typeface="Times New Roman"/>
                <a:cs typeface="Times New Roman"/>
                <a:sym typeface="Times New Roman"/>
              </a:rPr>
              <a:t>Teyssier, Y. (2019, noviembre 26). </a:t>
            </a:r>
            <a:r>
              <a:rPr i="1" lang="en" sz="1300" u="none" cap="none" strike="noStrike">
                <a:solidFill>
                  <a:srgbClr val="000000"/>
                </a:solidFill>
                <a:latin typeface="Times New Roman"/>
                <a:ea typeface="Times New Roman"/>
                <a:cs typeface="Times New Roman"/>
                <a:sym typeface="Times New Roman"/>
              </a:rPr>
              <a:t>Beneficios de contar con un sistema de inventario. </a:t>
            </a:r>
            <a:r>
              <a:rPr i="0" lang="en" sz="1300" u="none" cap="none" strike="noStrike">
                <a:solidFill>
                  <a:srgbClr val="000000"/>
                </a:solidFill>
                <a:latin typeface="Times New Roman"/>
                <a:ea typeface="Times New Roman"/>
                <a:cs typeface="Times New Roman"/>
                <a:sym typeface="Times New Roman"/>
              </a:rPr>
              <a:t>Vogar</a:t>
            </a:r>
            <a:endParaRPr i="0" sz="1300" u="none" cap="none" strike="noStrike">
              <a:solidFill>
                <a:srgbClr val="000000"/>
              </a:solidFill>
              <a:latin typeface="Times New Roman"/>
              <a:ea typeface="Times New Roman"/>
              <a:cs typeface="Times New Roman"/>
              <a:sym typeface="Times New Roman"/>
            </a:endParaRPr>
          </a:p>
          <a:p>
            <a:pPr indent="457200" lvl="0" marL="0" marR="0" rtl="0" algn="l">
              <a:lnSpc>
                <a:spcPct val="100000"/>
              </a:lnSpc>
              <a:spcBef>
                <a:spcPts val="0"/>
              </a:spcBef>
              <a:spcAft>
                <a:spcPts val="0"/>
              </a:spcAft>
              <a:buClr>
                <a:schemeClr val="dk1"/>
              </a:buClr>
              <a:buSzPts val="1100"/>
              <a:buFont typeface="Arial"/>
              <a:buNone/>
            </a:pPr>
            <a:r>
              <a:rPr i="1" lang="en" sz="1300" u="sng" cap="none" strike="noStrike">
                <a:solidFill>
                  <a:schemeClr val="hlink"/>
                </a:solidFill>
                <a:latin typeface="Times New Roman"/>
                <a:ea typeface="Times New Roman"/>
                <a:cs typeface="Times New Roman"/>
                <a:sym typeface="Times New Roman"/>
                <a:hlinkClick r:id="rId8"/>
              </a:rPr>
              <a:t>https://vogar.com.mx/blog/beneficios-de-contar-con-un-sistema-de-inventarios</a:t>
            </a:r>
            <a:endParaRPr b="0" i="0" sz="1200" u="none" cap="none" strike="noStrike">
              <a:solidFill>
                <a:srgbClr val="0000FF"/>
              </a:solidFill>
              <a:latin typeface="Tajawal"/>
              <a:ea typeface="Tajawal"/>
              <a:cs typeface="Tajawal"/>
              <a:sym typeface="Tajaw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69"/>
          <p:cNvSpPr txBox="1"/>
          <p:nvPr>
            <p:ph type="ctrTitle"/>
          </p:nvPr>
        </p:nvSpPr>
        <p:spPr>
          <a:xfrm>
            <a:off x="1367278" y="1408945"/>
            <a:ext cx="6385084" cy="1494711"/>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200"/>
              <a:buNone/>
            </a:pPr>
            <a:r>
              <a:rPr b="1" lang="en" sz="9600">
                <a:latin typeface="Bebas Neue"/>
                <a:ea typeface="Bebas Neue"/>
                <a:cs typeface="Bebas Neue"/>
                <a:sym typeface="Bebas Neue"/>
              </a:rPr>
              <a:t>GRACIAS!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1"/>
          <p:cNvSpPr/>
          <p:nvPr/>
        </p:nvSpPr>
        <p:spPr>
          <a:xfrm>
            <a:off x="3509952" y="2933338"/>
            <a:ext cx="425400" cy="3693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31"/>
          <p:cNvSpPr/>
          <p:nvPr/>
        </p:nvSpPr>
        <p:spPr>
          <a:xfrm rot="-205661">
            <a:off x="20233" y="103877"/>
            <a:ext cx="692439" cy="707466"/>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31"/>
          <p:cNvSpPr txBox="1"/>
          <p:nvPr>
            <p:ph idx="4" type="title"/>
          </p:nvPr>
        </p:nvSpPr>
        <p:spPr>
          <a:xfrm>
            <a:off x="733200" y="525850"/>
            <a:ext cx="7710000" cy="62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3600">
                <a:latin typeface="Times New Roman"/>
                <a:ea typeface="Times New Roman"/>
                <a:cs typeface="Times New Roman"/>
                <a:sym typeface="Times New Roman"/>
              </a:rPr>
              <a:t>Enunciado</a:t>
            </a:r>
            <a:r>
              <a:rPr b="1" i="1" lang="en" sz="3600">
                <a:latin typeface="Times New Roman"/>
                <a:ea typeface="Times New Roman"/>
                <a:cs typeface="Times New Roman"/>
                <a:sym typeface="Times New Roman"/>
              </a:rPr>
              <a:t> del problema</a:t>
            </a:r>
            <a:endParaRPr b="1" i="1" sz="3600">
              <a:latin typeface="Times New Roman"/>
              <a:ea typeface="Times New Roman"/>
              <a:cs typeface="Times New Roman"/>
              <a:sym typeface="Times New Roman"/>
            </a:endParaRPr>
          </a:p>
        </p:txBody>
      </p:sp>
      <p:sp>
        <p:nvSpPr>
          <p:cNvPr id="262" name="Google Shape;262;p31"/>
          <p:cNvSpPr txBox="1"/>
          <p:nvPr>
            <p:ph idx="3" type="subTitle"/>
          </p:nvPr>
        </p:nvSpPr>
        <p:spPr>
          <a:xfrm>
            <a:off x="980900" y="1503650"/>
            <a:ext cx="3621600" cy="2531700"/>
          </a:xfrm>
          <a:prstGeom prst="rect">
            <a:avLst/>
          </a:prstGeom>
          <a:noFill/>
          <a:ln>
            <a:noFill/>
          </a:ln>
        </p:spPr>
        <p:txBody>
          <a:bodyPr anchorCtr="0" anchor="ctr" bIns="91425" lIns="91425" spcFirstLastPara="1" rIns="91425" wrap="square" tIns="91425">
            <a:noAutofit/>
          </a:bodyPr>
          <a:lstStyle/>
          <a:p>
            <a:pPr indent="0" lvl="0" marL="0" rtl="0" algn="just">
              <a:lnSpc>
                <a:spcPct val="100000"/>
              </a:lnSpc>
              <a:spcBef>
                <a:spcPts val="0"/>
              </a:spcBef>
              <a:spcAft>
                <a:spcPts val="0"/>
              </a:spcAft>
              <a:buSzPts val="1400"/>
              <a:buNone/>
            </a:pPr>
            <a:r>
              <a:rPr lang="en" sz="1600">
                <a:latin typeface="Times New Roman"/>
                <a:ea typeface="Times New Roman"/>
                <a:cs typeface="Times New Roman"/>
                <a:sym typeface="Times New Roman"/>
              </a:rPr>
              <a:t>¿De </a:t>
            </a:r>
            <a:r>
              <a:rPr lang="en" sz="1600">
                <a:latin typeface="Times New Roman"/>
                <a:ea typeface="Times New Roman"/>
                <a:cs typeface="Times New Roman"/>
                <a:sym typeface="Times New Roman"/>
              </a:rPr>
              <a:t>qué</a:t>
            </a:r>
            <a:r>
              <a:rPr lang="en" sz="1600">
                <a:latin typeface="Times New Roman"/>
                <a:ea typeface="Times New Roman"/>
                <a:cs typeface="Times New Roman"/>
                <a:sym typeface="Times New Roman"/>
              </a:rPr>
              <a:t> manera se pueden gestionar las entradas y salidas de los diversos productos que se encuentran disponibles, evitando </a:t>
            </a:r>
            <a:r>
              <a:rPr lang="en" sz="1600">
                <a:latin typeface="Times New Roman"/>
                <a:ea typeface="Times New Roman"/>
                <a:cs typeface="Times New Roman"/>
                <a:sym typeface="Times New Roman"/>
              </a:rPr>
              <a:t>así inconvenientes de control y organización dentro de la farmacia</a:t>
            </a:r>
            <a:r>
              <a:rPr lang="en" sz="1600">
                <a:latin typeface="Times New Roman"/>
                <a:ea typeface="Times New Roman"/>
                <a:cs typeface="Times New Roman"/>
                <a:sym typeface="Times New Roman"/>
              </a:rPr>
              <a:t>?</a:t>
            </a:r>
            <a:endParaRPr sz="1600">
              <a:latin typeface="Times New Roman"/>
              <a:ea typeface="Times New Roman"/>
              <a:cs typeface="Times New Roman"/>
              <a:sym typeface="Times New Roman"/>
            </a:endParaRPr>
          </a:p>
        </p:txBody>
      </p:sp>
      <p:sp>
        <p:nvSpPr>
          <p:cNvPr id="263" name="Google Shape;263;p31"/>
          <p:cNvSpPr txBox="1"/>
          <p:nvPr/>
        </p:nvSpPr>
        <p:spPr>
          <a:xfrm>
            <a:off x="5046625" y="4035350"/>
            <a:ext cx="30318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lang="en" sz="1200">
                <a:latin typeface="Times New Roman"/>
                <a:ea typeface="Times New Roman"/>
                <a:cs typeface="Times New Roman"/>
                <a:sym typeface="Times New Roman"/>
              </a:rPr>
              <a:t>Ocu</a:t>
            </a:r>
            <a:r>
              <a:rPr b="1" i="0" lang="en" sz="1200" u="none" cap="none" strike="noStrike">
                <a:solidFill>
                  <a:srgbClr val="000000"/>
                </a:solidFill>
                <a:latin typeface="Times New Roman"/>
                <a:ea typeface="Times New Roman"/>
                <a:cs typeface="Times New Roman"/>
                <a:sym typeface="Times New Roman"/>
              </a:rPr>
              <a:t>(201</a:t>
            </a:r>
            <a:r>
              <a:rPr b="1" lang="en" sz="1200">
                <a:latin typeface="Times New Roman"/>
                <a:ea typeface="Times New Roman"/>
                <a:cs typeface="Times New Roman"/>
                <a:sym typeface="Times New Roman"/>
              </a:rPr>
              <a:t>8</a:t>
            </a:r>
            <a:r>
              <a:rPr b="1" i="0" lang="en" sz="1200" u="none" cap="none" strike="noStrike">
                <a:solidFill>
                  <a:srgbClr val="000000"/>
                </a:solidFill>
                <a:latin typeface="Times New Roman"/>
                <a:ea typeface="Times New Roman"/>
                <a:cs typeface="Times New Roman"/>
                <a:sym typeface="Times New Roman"/>
              </a:rPr>
              <a:t>) </a:t>
            </a:r>
            <a:endParaRPr b="1" i="0" sz="1200" u="none" cap="none" strike="noStrike">
              <a:solidFill>
                <a:srgbClr val="000000"/>
              </a:solidFill>
              <a:latin typeface="Times New Roman"/>
              <a:ea typeface="Times New Roman"/>
              <a:cs typeface="Times New Roman"/>
              <a:sym typeface="Times New Roman"/>
            </a:endParaRPr>
          </a:p>
        </p:txBody>
      </p:sp>
      <p:sp>
        <p:nvSpPr>
          <p:cNvPr id="264" name="Google Shape;264;p31"/>
          <p:cNvSpPr/>
          <p:nvPr/>
        </p:nvSpPr>
        <p:spPr>
          <a:xfrm rot="-144819">
            <a:off x="255926" y="4668962"/>
            <a:ext cx="413167" cy="294257"/>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5" name="Google Shape;265;p31"/>
          <p:cNvPicPr preferRelativeResize="0"/>
          <p:nvPr/>
        </p:nvPicPr>
        <p:blipFill>
          <a:blip r:embed="rId3">
            <a:alphaModFix/>
          </a:blip>
          <a:stretch>
            <a:fillRect/>
          </a:stretch>
        </p:blipFill>
        <p:spPr>
          <a:xfrm>
            <a:off x="4709150" y="1638300"/>
            <a:ext cx="3559750" cy="2397050"/>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2"/>
          <p:cNvSpPr/>
          <p:nvPr/>
        </p:nvSpPr>
        <p:spPr>
          <a:xfrm rot="10800000">
            <a:off x="1944515" y="597799"/>
            <a:ext cx="1964400" cy="19644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32"/>
          <p:cNvSpPr txBox="1"/>
          <p:nvPr>
            <p:ph type="title"/>
          </p:nvPr>
        </p:nvSpPr>
        <p:spPr>
          <a:xfrm>
            <a:off x="1092451" y="958825"/>
            <a:ext cx="6959100" cy="720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i="1" lang="en" sz="4200">
                <a:latin typeface="Times New Roman"/>
                <a:ea typeface="Times New Roman"/>
                <a:cs typeface="Times New Roman"/>
                <a:sym typeface="Times New Roman"/>
              </a:rPr>
              <a:t>Objetivo General</a:t>
            </a:r>
            <a:endParaRPr b="1" i="1" sz="4200">
              <a:latin typeface="Times New Roman"/>
              <a:ea typeface="Times New Roman"/>
              <a:cs typeface="Times New Roman"/>
              <a:sym typeface="Times New Roman"/>
            </a:endParaRPr>
          </a:p>
        </p:txBody>
      </p:sp>
      <p:sp>
        <p:nvSpPr>
          <p:cNvPr id="272" name="Google Shape;272;p32"/>
          <p:cNvSpPr txBox="1"/>
          <p:nvPr>
            <p:ph idx="1" type="subTitle"/>
          </p:nvPr>
        </p:nvSpPr>
        <p:spPr>
          <a:xfrm>
            <a:off x="2442150" y="1905550"/>
            <a:ext cx="4259700" cy="19029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sz="1900">
                <a:latin typeface="Times New Roman"/>
                <a:ea typeface="Times New Roman"/>
                <a:cs typeface="Times New Roman"/>
                <a:sym typeface="Times New Roman"/>
              </a:rPr>
              <a:t>Desarrollar un sistema de información destinado al control de inventario de la Droguería José Antonio </a:t>
            </a:r>
            <a:r>
              <a:rPr lang="en" sz="1900">
                <a:latin typeface="Times New Roman"/>
                <a:ea typeface="Times New Roman"/>
                <a:cs typeface="Times New Roman"/>
                <a:sym typeface="Times New Roman"/>
              </a:rPr>
              <a:t>Galán</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3"/>
          <p:cNvSpPr/>
          <p:nvPr/>
        </p:nvSpPr>
        <p:spPr>
          <a:xfrm rot="10800000">
            <a:off x="3998011" y="1230796"/>
            <a:ext cx="1062900" cy="10629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33"/>
          <p:cNvSpPr/>
          <p:nvPr/>
        </p:nvSpPr>
        <p:spPr>
          <a:xfrm rot="10800000">
            <a:off x="1321400" y="1254771"/>
            <a:ext cx="1062900" cy="10629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33"/>
          <p:cNvSpPr/>
          <p:nvPr/>
        </p:nvSpPr>
        <p:spPr>
          <a:xfrm rot="10800000">
            <a:off x="6600450" y="1212571"/>
            <a:ext cx="1062900" cy="10629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33"/>
          <p:cNvSpPr txBox="1"/>
          <p:nvPr>
            <p:ph idx="2" type="title"/>
          </p:nvPr>
        </p:nvSpPr>
        <p:spPr>
          <a:xfrm>
            <a:off x="1452200" y="1589434"/>
            <a:ext cx="8013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01</a:t>
            </a:r>
            <a:endParaRPr/>
          </a:p>
        </p:txBody>
      </p:sp>
      <p:sp>
        <p:nvSpPr>
          <p:cNvPr id="281" name="Google Shape;281;p33"/>
          <p:cNvSpPr txBox="1"/>
          <p:nvPr>
            <p:ph idx="1" type="subTitle"/>
          </p:nvPr>
        </p:nvSpPr>
        <p:spPr>
          <a:xfrm>
            <a:off x="801650" y="2322575"/>
            <a:ext cx="2253000" cy="1293000"/>
          </a:xfrm>
          <a:prstGeom prst="rect">
            <a:avLst/>
          </a:prstGeom>
          <a:noFill/>
          <a:ln>
            <a:noFill/>
          </a:ln>
        </p:spPr>
        <p:txBody>
          <a:bodyPr anchorCtr="0" anchor="ctr" bIns="91425" lIns="91425" spcFirstLastPara="1" rIns="91425" wrap="square" tIns="91425">
            <a:spAutoFit/>
          </a:bodyPr>
          <a:lstStyle/>
          <a:p>
            <a:pPr indent="0" lvl="0" marL="0" rtl="0" algn="ctr">
              <a:lnSpc>
                <a:spcPct val="100000"/>
              </a:lnSpc>
              <a:spcBef>
                <a:spcPts val="0"/>
              </a:spcBef>
              <a:spcAft>
                <a:spcPts val="0"/>
              </a:spcAft>
              <a:buSzPts val="1400"/>
              <a:buNone/>
            </a:pPr>
            <a:r>
              <a:rPr lang="en" sz="1800">
                <a:latin typeface="Times New Roman"/>
                <a:ea typeface="Times New Roman"/>
                <a:cs typeface="Times New Roman"/>
                <a:sym typeface="Times New Roman"/>
              </a:rPr>
              <a:t> Generar reportes de las actualizaciones del inventario y ventas de la farmacia</a:t>
            </a:r>
            <a:endParaRPr sz="1800">
              <a:latin typeface="Times New Roman"/>
              <a:ea typeface="Times New Roman"/>
              <a:cs typeface="Times New Roman"/>
              <a:sym typeface="Times New Roman"/>
            </a:endParaRPr>
          </a:p>
        </p:txBody>
      </p:sp>
      <p:sp>
        <p:nvSpPr>
          <p:cNvPr id="282" name="Google Shape;282;p33"/>
          <p:cNvSpPr txBox="1"/>
          <p:nvPr>
            <p:ph idx="4" type="title"/>
          </p:nvPr>
        </p:nvSpPr>
        <p:spPr>
          <a:xfrm>
            <a:off x="4128811" y="1565446"/>
            <a:ext cx="8013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02</a:t>
            </a:r>
            <a:endParaRPr/>
          </a:p>
        </p:txBody>
      </p:sp>
      <p:sp>
        <p:nvSpPr>
          <p:cNvPr id="283" name="Google Shape;283;p33"/>
          <p:cNvSpPr txBox="1"/>
          <p:nvPr>
            <p:ph idx="5" type="subTitle"/>
          </p:nvPr>
        </p:nvSpPr>
        <p:spPr>
          <a:xfrm>
            <a:off x="3445500" y="2275475"/>
            <a:ext cx="2253000" cy="1754700"/>
          </a:xfrm>
          <a:prstGeom prst="rect">
            <a:avLst/>
          </a:prstGeom>
          <a:noFill/>
          <a:ln>
            <a:noFill/>
          </a:ln>
        </p:spPr>
        <p:txBody>
          <a:bodyPr anchorCtr="0" anchor="ctr" bIns="91425" lIns="91425" spcFirstLastPara="1" rIns="91425" wrap="square" tIns="91425">
            <a:spAutoFit/>
          </a:bodyPr>
          <a:lstStyle/>
          <a:p>
            <a:pPr indent="0" lvl="0" marL="0" rtl="0" algn="ctr">
              <a:lnSpc>
                <a:spcPct val="100000"/>
              </a:lnSpc>
              <a:spcBef>
                <a:spcPts val="0"/>
              </a:spcBef>
              <a:spcAft>
                <a:spcPts val="0"/>
              </a:spcAft>
              <a:buClr>
                <a:schemeClr val="dk1"/>
              </a:buClr>
              <a:buSzPts val="1400"/>
              <a:buFont typeface="Arial"/>
              <a:buNone/>
            </a:pPr>
            <a:r>
              <a:rPr lang="en" sz="1700">
                <a:latin typeface="Times New Roman"/>
                <a:ea typeface="Times New Roman"/>
                <a:cs typeface="Times New Roman"/>
                <a:sym typeface="Times New Roman"/>
              </a:rPr>
              <a:t>Monitorear y organizar la entrada y salida de productos para ayudar a establecer y mantener una rotación de inventario óptima </a:t>
            </a:r>
            <a:endParaRPr sz="1700">
              <a:latin typeface="Times New Roman"/>
              <a:ea typeface="Times New Roman"/>
              <a:cs typeface="Times New Roman"/>
              <a:sym typeface="Times New Roman"/>
            </a:endParaRPr>
          </a:p>
        </p:txBody>
      </p:sp>
      <p:sp>
        <p:nvSpPr>
          <p:cNvPr id="284" name="Google Shape;284;p33"/>
          <p:cNvSpPr txBox="1"/>
          <p:nvPr>
            <p:ph idx="21" type="title"/>
          </p:nvPr>
        </p:nvSpPr>
        <p:spPr>
          <a:xfrm>
            <a:off x="716325" y="537575"/>
            <a:ext cx="7703400" cy="62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3600">
                <a:latin typeface="Times New Roman"/>
                <a:ea typeface="Times New Roman"/>
                <a:cs typeface="Times New Roman"/>
                <a:sym typeface="Times New Roman"/>
              </a:rPr>
              <a:t>Objetivos específicos</a:t>
            </a:r>
            <a:endParaRPr b="1" i="1" sz="3600">
              <a:latin typeface="Times New Roman"/>
              <a:ea typeface="Times New Roman"/>
              <a:cs typeface="Times New Roman"/>
              <a:sym typeface="Times New Roman"/>
            </a:endParaRPr>
          </a:p>
        </p:txBody>
      </p:sp>
      <p:sp>
        <p:nvSpPr>
          <p:cNvPr id="285" name="Google Shape;285;p33"/>
          <p:cNvSpPr txBox="1"/>
          <p:nvPr>
            <p:ph idx="16" type="title"/>
          </p:nvPr>
        </p:nvSpPr>
        <p:spPr>
          <a:xfrm>
            <a:off x="6731250" y="1547221"/>
            <a:ext cx="8013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03</a:t>
            </a:r>
            <a:endParaRPr/>
          </a:p>
        </p:txBody>
      </p:sp>
      <p:sp>
        <p:nvSpPr>
          <p:cNvPr id="286" name="Google Shape;286;p33"/>
          <p:cNvSpPr txBox="1"/>
          <p:nvPr>
            <p:ph idx="17" type="subTitle"/>
          </p:nvPr>
        </p:nvSpPr>
        <p:spPr>
          <a:xfrm>
            <a:off x="5957700" y="2322575"/>
            <a:ext cx="2348400" cy="2016300"/>
          </a:xfrm>
          <a:prstGeom prst="rect">
            <a:avLst/>
          </a:prstGeom>
          <a:noFill/>
          <a:ln>
            <a:noFill/>
          </a:ln>
        </p:spPr>
        <p:txBody>
          <a:bodyPr anchorCtr="0" anchor="ctr" bIns="91425" lIns="91425" spcFirstLastPara="1" rIns="91425" wrap="square" tIns="91425">
            <a:spAutoFit/>
          </a:bodyPr>
          <a:lstStyle/>
          <a:p>
            <a:pPr indent="0" lvl="0" marL="0" rtl="0" algn="ctr">
              <a:lnSpc>
                <a:spcPct val="100000"/>
              </a:lnSpc>
              <a:spcBef>
                <a:spcPts val="0"/>
              </a:spcBef>
              <a:spcAft>
                <a:spcPts val="0"/>
              </a:spcAft>
              <a:buClr>
                <a:schemeClr val="dk1"/>
              </a:buClr>
              <a:buSzPts val="1400"/>
              <a:buFont typeface="Arial"/>
              <a:buNone/>
            </a:pPr>
            <a:r>
              <a:rPr lang="en" sz="1700">
                <a:latin typeface="Times New Roman"/>
                <a:ea typeface="Times New Roman"/>
                <a:cs typeface="Times New Roman"/>
                <a:sym typeface="Times New Roman"/>
              </a:rPr>
              <a:t>Gestionar existencias para</a:t>
            </a:r>
            <a:endParaRPr sz="1700">
              <a:latin typeface="Times New Roman"/>
              <a:ea typeface="Times New Roman"/>
              <a:cs typeface="Times New Roman"/>
              <a:sym typeface="Times New Roman"/>
            </a:endParaRPr>
          </a:p>
          <a:p>
            <a:pPr indent="0" lvl="0" marL="0" rtl="0" algn="ctr">
              <a:lnSpc>
                <a:spcPct val="100000"/>
              </a:lnSpc>
              <a:spcBef>
                <a:spcPts val="0"/>
              </a:spcBef>
              <a:spcAft>
                <a:spcPts val="0"/>
              </a:spcAft>
              <a:buClr>
                <a:schemeClr val="dk1"/>
              </a:buClr>
              <a:buSzPts val="1400"/>
              <a:buFont typeface="Arial"/>
              <a:buNone/>
            </a:pPr>
            <a:r>
              <a:rPr lang="en" sz="1700">
                <a:latin typeface="Times New Roman"/>
                <a:ea typeface="Times New Roman"/>
                <a:cs typeface="Times New Roman"/>
                <a:sym typeface="Times New Roman"/>
              </a:rPr>
              <a:t>prevenir pérdidas y aumentos de costos causados por  escasez y/o exceso de productos en la farmacia.</a:t>
            </a:r>
            <a:endParaRPr sz="1700">
              <a:latin typeface="Georgia"/>
              <a:ea typeface="Georgia"/>
              <a:cs typeface="Georgia"/>
              <a:sym typeface="Georgi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4"/>
          <p:cNvSpPr/>
          <p:nvPr/>
        </p:nvSpPr>
        <p:spPr>
          <a:xfrm rot="10800000">
            <a:off x="2919700" y="702700"/>
            <a:ext cx="2238900" cy="22389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34"/>
          <p:cNvSpPr txBox="1"/>
          <p:nvPr>
            <p:ph type="title"/>
          </p:nvPr>
        </p:nvSpPr>
        <p:spPr>
          <a:xfrm>
            <a:off x="4543700" y="702700"/>
            <a:ext cx="3301800" cy="762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4400">
                <a:latin typeface="Times New Roman"/>
                <a:ea typeface="Times New Roman"/>
                <a:cs typeface="Times New Roman"/>
                <a:sym typeface="Times New Roman"/>
              </a:rPr>
              <a:t>Justificación</a:t>
            </a:r>
            <a:endParaRPr b="1" i="1" sz="4400">
              <a:latin typeface="Times New Roman"/>
              <a:ea typeface="Times New Roman"/>
              <a:cs typeface="Times New Roman"/>
              <a:sym typeface="Times New Roman"/>
            </a:endParaRPr>
          </a:p>
        </p:txBody>
      </p:sp>
      <p:sp>
        <p:nvSpPr>
          <p:cNvPr id="293" name="Google Shape;293;p34"/>
          <p:cNvSpPr txBox="1"/>
          <p:nvPr>
            <p:ph idx="1" type="subTitle"/>
          </p:nvPr>
        </p:nvSpPr>
        <p:spPr>
          <a:xfrm>
            <a:off x="4080125" y="1452300"/>
            <a:ext cx="4046100" cy="2238900"/>
          </a:xfrm>
          <a:prstGeom prst="rect">
            <a:avLst/>
          </a:prstGeom>
          <a:noFill/>
          <a:ln>
            <a:noFill/>
          </a:ln>
        </p:spPr>
        <p:txBody>
          <a:bodyPr anchorCtr="0" anchor="ctr" bIns="91425" lIns="91425" spcFirstLastPara="1" rIns="91425" wrap="square" tIns="91425">
            <a:noAutofit/>
          </a:bodyPr>
          <a:lstStyle/>
          <a:p>
            <a:pPr indent="0" lvl="0" marL="0" rtl="0" algn="just">
              <a:lnSpc>
                <a:spcPct val="100000"/>
              </a:lnSpc>
              <a:spcBef>
                <a:spcPts val="0"/>
              </a:spcBef>
              <a:spcAft>
                <a:spcPts val="0"/>
              </a:spcAft>
              <a:buSzPts val="1400"/>
              <a:buNone/>
            </a:pPr>
            <a:r>
              <a:rPr lang="en" sz="1700">
                <a:latin typeface="Times New Roman"/>
                <a:ea typeface="Times New Roman"/>
                <a:cs typeface="Times New Roman"/>
                <a:sym typeface="Times New Roman"/>
              </a:rPr>
              <a:t>Uno de los principales problemas encontrados en las farmacias es el manejo de inventario y </a:t>
            </a:r>
            <a:r>
              <a:rPr lang="en" sz="1700">
                <a:latin typeface="Times New Roman"/>
                <a:ea typeface="Times New Roman"/>
                <a:cs typeface="Times New Roman"/>
                <a:sym typeface="Times New Roman"/>
              </a:rPr>
              <a:t>derivado</a:t>
            </a:r>
            <a:r>
              <a:rPr lang="en" sz="1700">
                <a:latin typeface="Times New Roman"/>
                <a:ea typeface="Times New Roman"/>
                <a:cs typeface="Times New Roman"/>
                <a:sym typeface="Times New Roman"/>
              </a:rPr>
              <a:t> de esto las </a:t>
            </a:r>
            <a:r>
              <a:rPr lang="en" sz="1700">
                <a:latin typeface="Times New Roman"/>
                <a:ea typeface="Times New Roman"/>
                <a:cs typeface="Times New Roman"/>
                <a:sym typeface="Times New Roman"/>
              </a:rPr>
              <a:t>roturas</a:t>
            </a:r>
            <a:r>
              <a:rPr lang="en" sz="1700">
                <a:latin typeface="Times New Roman"/>
                <a:ea typeface="Times New Roman"/>
                <a:cs typeface="Times New Roman"/>
                <a:sym typeface="Times New Roman"/>
              </a:rPr>
              <a:t> de Stock, ya que esto genera </a:t>
            </a:r>
            <a:r>
              <a:rPr lang="en" sz="1700">
                <a:latin typeface="Times New Roman"/>
                <a:ea typeface="Times New Roman"/>
                <a:cs typeface="Times New Roman"/>
                <a:sym typeface="Times New Roman"/>
              </a:rPr>
              <a:t>pérdida</a:t>
            </a:r>
            <a:r>
              <a:rPr lang="en" sz="1700">
                <a:latin typeface="Times New Roman"/>
                <a:ea typeface="Times New Roman"/>
                <a:cs typeface="Times New Roman"/>
                <a:sym typeface="Times New Roman"/>
              </a:rPr>
              <a:t> de ventas por falta de </a:t>
            </a:r>
            <a:r>
              <a:rPr lang="en" sz="1700">
                <a:latin typeface="Times New Roman"/>
                <a:ea typeface="Times New Roman"/>
                <a:cs typeface="Times New Roman"/>
                <a:sym typeface="Times New Roman"/>
              </a:rPr>
              <a:t>organización</a:t>
            </a:r>
            <a:r>
              <a:rPr lang="en" sz="1700">
                <a:latin typeface="Times New Roman"/>
                <a:ea typeface="Times New Roman"/>
                <a:cs typeface="Times New Roman"/>
                <a:sym typeface="Times New Roman"/>
              </a:rPr>
              <a:t> al momento de buscar los productos.</a:t>
            </a:r>
            <a:endParaRPr sz="1700">
              <a:latin typeface="Times New Roman"/>
              <a:ea typeface="Times New Roman"/>
              <a:cs typeface="Times New Roman"/>
              <a:sym typeface="Times New Roman"/>
            </a:endParaRPr>
          </a:p>
        </p:txBody>
      </p:sp>
      <p:pic>
        <p:nvPicPr>
          <p:cNvPr id="294" name="Google Shape;294;p34"/>
          <p:cNvPicPr preferRelativeResize="0"/>
          <p:nvPr/>
        </p:nvPicPr>
        <p:blipFill rotWithShape="1">
          <a:blip r:embed="rId3">
            <a:alphaModFix/>
          </a:blip>
          <a:srcRect b="0" l="0" r="0" t="0"/>
          <a:stretch/>
        </p:blipFill>
        <p:spPr>
          <a:xfrm>
            <a:off x="1202425" y="1175526"/>
            <a:ext cx="2766800" cy="2792450"/>
          </a:xfrm>
          <a:prstGeom prst="rect">
            <a:avLst/>
          </a:prstGeom>
          <a:noFill/>
          <a:ln>
            <a:noFill/>
          </a:ln>
          <a:effectLst>
            <a:outerShdw blurRad="300038" rotWithShape="0" algn="bl" dist="9525">
              <a:srgbClr val="000000">
                <a:alpha val="69800"/>
              </a:srgbClr>
            </a:outerShdw>
          </a:effectLst>
        </p:spPr>
      </p:pic>
      <p:sp>
        <p:nvSpPr>
          <p:cNvPr id="295" name="Google Shape;295;p34"/>
          <p:cNvSpPr txBox="1"/>
          <p:nvPr/>
        </p:nvSpPr>
        <p:spPr>
          <a:xfrm>
            <a:off x="1303325" y="3967975"/>
            <a:ext cx="2565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lang="en" sz="1200">
                <a:solidFill>
                  <a:schemeClr val="dk1"/>
                </a:solidFill>
                <a:latin typeface="Times New Roman"/>
                <a:ea typeface="Times New Roman"/>
                <a:cs typeface="Times New Roman"/>
                <a:sym typeface="Times New Roman"/>
              </a:rPr>
              <a:t>SWANGPHON(S.F)</a:t>
            </a:r>
            <a:endParaRPr b="1" i="0" sz="16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5"/>
          <p:cNvSpPr/>
          <p:nvPr/>
        </p:nvSpPr>
        <p:spPr>
          <a:xfrm rot="10800000">
            <a:off x="2919700" y="702700"/>
            <a:ext cx="2238900" cy="2238900"/>
          </a:xfrm>
          <a:prstGeom prst="ellipse">
            <a:avLst/>
          </a:prstGeom>
          <a:gradFill>
            <a:gsLst>
              <a:gs pos="0">
                <a:srgbClr val="6AE0E1"/>
              </a:gs>
              <a:gs pos="65000">
                <a:srgbClr val="E3EBE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35"/>
          <p:cNvSpPr txBox="1"/>
          <p:nvPr>
            <p:ph type="title"/>
          </p:nvPr>
        </p:nvSpPr>
        <p:spPr>
          <a:xfrm>
            <a:off x="4543700" y="702700"/>
            <a:ext cx="3301800" cy="762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400"/>
              <a:buNone/>
            </a:pPr>
            <a:r>
              <a:rPr b="1" i="1" lang="en" sz="4400">
                <a:latin typeface="Times New Roman"/>
                <a:ea typeface="Times New Roman"/>
                <a:cs typeface="Times New Roman"/>
                <a:sym typeface="Times New Roman"/>
              </a:rPr>
              <a:t>Justificación</a:t>
            </a:r>
            <a:endParaRPr b="1" i="1" sz="4400">
              <a:latin typeface="Times New Roman"/>
              <a:ea typeface="Times New Roman"/>
              <a:cs typeface="Times New Roman"/>
              <a:sym typeface="Times New Roman"/>
            </a:endParaRPr>
          </a:p>
        </p:txBody>
      </p:sp>
      <p:sp>
        <p:nvSpPr>
          <p:cNvPr id="302" name="Google Shape;302;p35"/>
          <p:cNvSpPr txBox="1"/>
          <p:nvPr>
            <p:ph idx="1" type="subTitle"/>
          </p:nvPr>
        </p:nvSpPr>
        <p:spPr>
          <a:xfrm>
            <a:off x="4171550" y="1373550"/>
            <a:ext cx="4046100" cy="31755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400"/>
              <a:buNone/>
            </a:pPr>
            <a:r>
              <a:rPr lang="en" sz="1700">
                <a:latin typeface="Times New Roman"/>
                <a:ea typeface="Times New Roman"/>
                <a:cs typeface="Times New Roman"/>
                <a:sym typeface="Times New Roman"/>
              </a:rPr>
              <a:t>A partir de esta problemática se crea el sistema de información para la administración de farmacias, siendo de gran ayuda para los administradores y auxiliares(empleados), para que puedan tener un mejor funcionamiento en la </a:t>
            </a:r>
            <a:r>
              <a:rPr lang="en" sz="1700">
                <a:latin typeface="Times New Roman"/>
                <a:ea typeface="Times New Roman"/>
                <a:cs typeface="Times New Roman"/>
                <a:sym typeface="Times New Roman"/>
              </a:rPr>
              <a:t>gestión</a:t>
            </a:r>
            <a:r>
              <a:rPr lang="en" sz="1700">
                <a:latin typeface="Times New Roman"/>
                <a:ea typeface="Times New Roman"/>
                <a:cs typeface="Times New Roman"/>
                <a:sym typeface="Times New Roman"/>
              </a:rPr>
              <a:t> de inventario </a:t>
            </a:r>
            <a:r>
              <a:rPr lang="en" sz="1700">
                <a:latin typeface="Times New Roman"/>
                <a:ea typeface="Times New Roman"/>
                <a:cs typeface="Times New Roman"/>
                <a:sym typeface="Times New Roman"/>
              </a:rPr>
              <a:t>cómo</a:t>
            </a:r>
            <a:r>
              <a:rPr lang="en" sz="1700">
                <a:latin typeface="Times New Roman"/>
                <a:ea typeface="Times New Roman"/>
                <a:cs typeface="Times New Roman"/>
                <a:sym typeface="Times New Roman"/>
              </a:rPr>
              <a:t> en la parte de </a:t>
            </a:r>
            <a:r>
              <a:rPr lang="en" sz="1700">
                <a:latin typeface="Times New Roman"/>
                <a:ea typeface="Times New Roman"/>
                <a:cs typeface="Times New Roman"/>
                <a:sym typeface="Times New Roman"/>
              </a:rPr>
              <a:t>entrada (compras) y salida (ventas), de los productos existentes dentro del inventario de la farmacia y de más funciones, generando así una buena organización.</a:t>
            </a:r>
            <a:endParaRPr sz="1700">
              <a:latin typeface="Times New Roman"/>
              <a:ea typeface="Times New Roman"/>
              <a:cs typeface="Times New Roman"/>
              <a:sym typeface="Times New Roman"/>
            </a:endParaRPr>
          </a:p>
          <a:p>
            <a:pPr indent="0" lvl="0" marL="0" rtl="0" algn="l">
              <a:spcBef>
                <a:spcPts val="0"/>
              </a:spcBef>
              <a:spcAft>
                <a:spcPts val="0"/>
              </a:spcAft>
              <a:buClr>
                <a:schemeClr val="dk1"/>
              </a:buClr>
              <a:buSzPts val="1400"/>
              <a:buFont typeface="Arial"/>
              <a:buNone/>
            </a:pPr>
            <a:r>
              <a:t/>
            </a:r>
            <a:endParaRPr sz="1700">
              <a:latin typeface="Times New Roman"/>
              <a:ea typeface="Times New Roman"/>
              <a:cs typeface="Times New Roman"/>
              <a:sym typeface="Times New Roman"/>
            </a:endParaRPr>
          </a:p>
          <a:p>
            <a:pPr indent="0" lvl="0" marL="0" rtl="0" algn="just">
              <a:lnSpc>
                <a:spcPct val="100000"/>
              </a:lnSpc>
              <a:spcBef>
                <a:spcPts val="0"/>
              </a:spcBef>
              <a:spcAft>
                <a:spcPts val="0"/>
              </a:spcAft>
              <a:buSzPts val="1400"/>
              <a:buNone/>
            </a:pPr>
            <a:r>
              <a:t/>
            </a:r>
            <a:endParaRPr sz="17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1700">
              <a:latin typeface="Times New Roman"/>
              <a:ea typeface="Times New Roman"/>
              <a:cs typeface="Times New Roman"/>
              <a:sym typeface="Times New Roman"/>
            </a:endParaRPr>
          </a:p>
        </p:txBody>
      </p:sp>
      <p:sp>
        <p:nvSpPr>
          <p:cNvPr id="303" name="Google Shape;303;p35"/>
          <p:cNvSpPr txBox="1"/>
          <p:nvPr/>
        </p:nvSpPr>
        <p:spPr>
          <a:xfrm>
            <a:off x="1260375" y="3824400"/>
            <a:ext cx="2565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lang="en">
                <a:latin typeface="Times New Roman"/>
                <a:ea typeface="Times New Roman"/>
                <a:cs typeface="Times New Roman"/>
                <a:sym typeface="Times New Roman"/>
              </a:rPr>
              <a:t>Dr. Tricas(s.f)</a:t>
            </a:r>
            <a:endParaRPr b="1" i="0" sz="1400" u="none" cap="none" strike="noStrike">
              <a:solidFill>
                <a:srgbClr val="000000"/>
              </a:solidFill>
              <a:latin typeface="Times New Roman"/>
              <a:ea typeface="Times New Roman"/>
              <a:cs typeface="Times New Roman"/>
              <a:sym typeface="Times New Roman"/>
            </a:endParaRPr>
          </a:p>
        </p:txBody>
      </p:sp>
      <p:pic>
        <p:nvPicPr>
          <p:cNvPr id="304" name="Google Shape;304;p35"/>
          <p:cNvPicPr preferRelativeResize="0"/>
          <p:nvPr/>
        </p:nvPicPr>
        <p:blipFill>
          <a:blip r:embed="rId3">
            <a:alphaModFix/>
          </a:blip>
          <a:stretch>
            <a:fillRect/>
          </a:stretch>
        </p:blipFill>
        <p:spPr>
          <a:xfrm>
            <a:off x="1028725" y="1585500"/>
            <a:ext cx="2959498" cy="2238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inning Company Culture Project Proposal by Slidesgo">
  <a:themeElements>
    <a:clrScheme name="Simple Light">
      <a:dk1>
        <a:srgbClr val="000000"/>
      </a:dk1>
      <a:lt1>
        <a:srgbClr val="6AE0E1"/>
      </a:lt1>
      <a:dk2>
        <a:srgbClr val="E3EBEB"/>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